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16"/>
  </p:notesMasterIdLst>
  <p:sldIdLst>
    <p:sldId id="262" r:id="rId2"/>
    <p:sldId id="261" r:id="rId3"/>
    <p:sldId id="265" r:id="rId4"/>
    <p:sldId id="266" r:id="rId5"/>
    <p:sldId id="257" r:id="rId6"/>
    <p:sldId id="267" r:id="rId7"/>
    <p:sldId id="268" r:id="rId8"/>
    <p:sldId id="259" r:id="rId9"/>
    <p:sldId id="269" r:id="rId10"/>
    <p:sldId id="270" r:id="rId11"/>
    <p:sldId id="260" r:id="rId12"/>
    <p:sldId id="271" r:id="rId13"/>
    <p:sldId id="258" r:id="rId14"/>
    <p:sldId id="272"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53" autoAdjust="0"/>
    <p:restoredTop sz="98221" autoAdjust="0"/>
  </p:normalViewPr>
  <p:slideViewPr>
    <p:cSldViewPr>
      <p:cViewPr varScale="1">
        <p:scale>
          <a:sx n="72" d="100"/>
          <a:sy n="72" d="100"/>
        </p:scale>
        <p:origin x="-1314" y="-102"/>
      </p:cViewPr>
      <p:guideLst>
        <p:guide orient="horz" pos="2160"/>
        <p:guide pos="2880"/>
      </p:guideLst>
    </p:cSldViewPr>
  </p:slideViewPr>
  <p:outlineViewPr>
    <p:cViewPr>
      <p:scale>
        <a:sx n="33" d="100"/>
        <a:sy n="33" d="100"/>
      </p:scale>
      <p:origin x="36"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56" d="100"/>
          <a:sy n="56" d="100"/>
        </p:scale>
        <p:origin x="-2802"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78DE2D6-B0BF-460A-80FC-4DE3CF55B944}" type="datetimeFigureOut">
              <a:rPr lang="en-GB" smtClean="0"/>
              <a:t>26/05/2016</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3C5F77B-95F0-490A-96C4-9F7A9AAE1757}" type="slidenum">
              <a:rPr lang="en-GB" smtClean="0"/>
              <a:t>‹#›</a:t>
            </a:fld>
            <a:endParaRPr lang="en-GB"/>
          </a:p>
        </p:txBody>
      </p:sp>
    </p:spTree>
    <p:extLst>
      <p:ext uri="{BB962C8B-B14F-4D97-AF65-F5344CB8AC3E}">
        <p14:creationId xmlns:p14="http://schemas.microsoft.com/office/powerpoint/2010/main" val="1798613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algn="ctr"/>
            <a:r>
              <a:rPr lang="en-US" sz="1000" b="1" u="sng" dirty="0" smtClean="0"/>
              <a:t>Impervious (immune, unaffected) to</a:t>
            </a:r>
            <a:r>
              <a:rPr lang="en-US" sz="1000" b="1" u="sng" baseline="0" dirty="0" smtClean="0"/>
              <a:t> Nature’s forces</a:t>
            </a:r>
            <a:r>
              <a:rPr lang="en-US" sz="1000" u="sng" baseline="0" dirty="0" smtClean="0"/>
              <a:t/>
            </a:r>
            <a:br>
              <a:rPr lang="en-US" sz="1000" u="sng" baseline="0" dirty="0" smtClean="0"/>
            </a:br>
            <a:endParaRPr lang="en-US" sz="1000" u="sng" dirty="0" smtClean="0"/>
          </a:p>
          <a:p>
            <a:r>
              <a:rPr lang="en-US" sz="1000" dirty="0" smtClean="0"/>
              <a:t>Not marble, nor the gold-plated shrines, of princes shall outlive the power of this poetry.</a:t>
            </a:r>
          </a:p>
          <a:p>
            <a:pPr marL="171450" indent="-171450">
              <a:buFontTx/>
              <a:buChar char="-"/>
            </a:pPr>
            <a:r>
              <a:rPr lang="en-US" sz="1000" dirty="0" smtClean="0"/>
              <a:t>Princes (wealthy people) can spend all their riches on erecting elaborate (detailed) and ornate (embellished) structures in the belief that they’ll help the world remember them. But none of them will stand the test of time like this poem.</a:t>
            </a:r>
          </a:p>
          <a:p>
            <a:pPr marL="171450" indent="-171450">
              <a:buFontTx/>
              <a:buChar char="-"/>
            </a:pPr>
            <a:endParaRPr lang="en-US" sz="1000" dirty="0" smtClean="0"/>
          </a:p>
          <a:p>
            <a:pPr marL="0" indent="0">
              <a:buFontTx/>
              <a:buNone/>
            </a:pPr>
            <a:r>
              <a:rPr lang="en-US" sz="1000" dirty="0" smtClean="0"/>
              <a:t>But you</a:t>
            </a:r>
            <a:r>
              <a:rPr lang="en-US" sz="1000" baseline="0" dirty="0" smtClean="0"/>
              <a:t> will shine more bright in these verses, than on dust-covered gravestones ravaged (severely damaged) by time.</a:t>
            </a:r>
          </a:p>
          <a:p>
            <a:pPr marL="0" indent="0">
              <a:buFontTx/>
              <a:buNone/>
            </a:pPr>
            <a:r>
              <a:rPr lang="en-US" sz="1000" baseline="0" dirty="0" smtClean="0"/>
              <a:t>- You will live on (be remembered) in the lines of this poem longer than on any stone structure (whether chiseled into statues or engraved on tombstones) that will crumble to dust or be blackened (soiled) by time. </a:t>
            </a:r>
            <a:endParaRPr lang="en-US" sz="1000" dirty="0" smtClean="0"/>
          </a:p>
        </p:txBody>
      </p:sp>
      <p:sp>
        <p:nvSpPr>
          <p:cNvPr id="4" name="Slide Number Placeholder 3"/>
          <p:cNvSpPr>
            <a:spLocks noGrp="1"/>
          </p:cNvSpPr>
          <p:nvPr>
            <p:ph type="sldNum" sz="quarter" idx="10"/>
          </p:nvPr>
        </p:nvSpPr>
        <p:spPr/>
        <p:txBody>
          <a:bodyPr/>
          <a:lstStyle/>
          <a:p>
            <a:fld id="{83C5F77B-95F0-490A-96C4-9F7A9AAE1757}" type="slidenum">
              <a:rPr lang="en-GB" smtClean="0"/>
              <a:t>2</a:t>
            </a:fld>
            <a:endParaRPr lang="en-GB"/>
          </a:p>
        </p:txBody>
      </p:sp>
    </p:spTree>
    <p:extLst>
      <p:ext uri="{BB962C8B-B14F-4D97-AF65-F5344CB8AC3E}">
        <p14:creationId xmlns:p14="http://schemas.microsoft.com/office/powerpoint/2010/main" val="25425118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algn="ctr"/>
            <a:r>
              <a:rPr lang="en-US" sz="1000" b="1" i="0" u="sng" kern="1200" dirty="0" smtClean="0">
                <a:solidFill>
                  <a:schemeClr val="tx1"/>
                </a:solidFill>
                <a:effectLst/>
                <a:latin typeface="+mn-lt"/>
                <a:ea typeface="+mn-ea"/>
                <a:cs typeface="+mn-cs"/>
              </a:rPr>
              <a:t>Impervious to </a:t>
            </a:r>
            <a:r>
              <a:rPr lang="en-US" sz="1000" b="1" i="0" u="sng" kern="1200" baseline="0" dirty="0" smtClean="0">
                <a:solidFill>
                  <a:schemeClr val="tx1"/>
                </a:solidFill>
                <a:effectLst/>
                <a:latin typeface="+mn-lt"/>
                <a:ea typeface="+mn-ea"/>
                <a:cs typeface="+mn-cs"/>
              </a:rPr>
              <a:t>Destruction caused by Humans</a:t>
            </a:r>
            <a:endParaRPr lang="en-US" sz="1000" b="1" i="0" u="sng" kern="1200" dirty="0" smtClean="0">
              <a:solidFill>
                <a:schemeClr val="tx1"/>
              </a:solidFill>
              <a:effectLst/>
              <a:latin typeface="+mn-lt"/>
              <a:ea typeface="+mn-ea"/>
              <a:cs typeface="+mn-cs"/>
            </a:endParaRPr>
          </a:p>
          <a:p>
            <a:endParaRPr lang="en-US" sz="1000" b="0" i="0" kern="1200" dirty="0" smtClean="0">
              <a:solidFill>
                <a:schemeClr val="tx1"/>
              </a:solidFill>
              <a:effectLst/>
              <a:latin typeface="+mn-lt"/>
              <a:ea typeface="+mn-ea"/>
              <a:cs typeface="+mn-cs"/>
            </a:endParaRPr>
          </a:p>
          <a:p>
            <a:r>
              <a:rPr lang="en-US" sz="1000" b="0" i="0" kern="1200" dirty="0" smtClean="0">
                <a:solidFill>
                  <a:schemeClr val="tx1"/>
                </a:solidFill>
                <a:effectLst/>
                <a:latin typeface="+mn-lt"/>
                <a:ea typeface="+mn-ea"/>
                <a:cs typeface="+mn-cs"/>
              </a:rPr>
              <a:t>When devastating war shall overturn statues, And conflicts destroy the mason's handiwork</a:t>
            </a:r>
            <a:endParaRPr lang="en-US" sz="1000" dirty="0" smtClean="0"/>
          </a:p>
          <a:p>
            <a:pPr marL="171450" indent="-171450">
              <a:buFontTx/>
              <a:buChar char="-"/>
            </a:pPr>
            <a:r>
              <a:rPr lang="en-US" sz="1000" dirty="0" smtClean="0"/>
              <a:t>When unnecessary wars</a:t>
            </a:r>
            <a:r>
              <a:rPr lang="en-US" sz="1000" baseline="0" dirty="0" smtClean="0"/>
              <a:t> tear down structures in their wake and violent quarrels destroy the hard work of masons (buildings, homes)</a:t>
            </a:r>
          </a:p>
          <a:p>
            <a:pPr marL="0" indent="0">
              <a:buFontTx/>
              <a:buNone/>
            </a:pPr>
            <a:endParaRPr lang="en-US" sz="1000" baseline="0" dirty="0" smtClean="0"/>
          </a:p>
          <a:p>
            <a:pPr marL="0" indent="0">
              <a:buFontTx/>
              <a:buNone/>
            </a:pPr>
            <a:r>
              <a:rPr lang="en-US" sz="1000" b="0" i="0" kern="1200" dirty="0" smtClean="0">
                <a:solidFill>
                  <a:schemeClr val="tx1"/>
                </a:solidFill>
                <a:effectLst/>
                <a:latin typeface="+mn-lt"/>
                <a:ea typeface="+mn-ea"/>
                <a:cs typeface="+mn-cs"/>
              </a:rPr>
              <a:t>The cause of war (Mars) nor the effects of war (fire) shall destroy, the living record of your memory (this poem).</a:t>
            </a:r>
          </a:p>
          <a:p>
            <a:pPr marL="171450" indent="-171450">
              <a:buFontTx/>
              <a:buChar char="-"/>
            </a:pPr>
            <a:r>
              <a:rPr lang="en-US" sz="1000" b="0" i="0" kern="1200" dirty="0" smtClean="0">
                <a:solidFill>
                  <a:schemeClr val="tx1"/>
                </a:solidFill>
                <a:effectLst/>
                <a:latin typeface="+mn-lt"/>
                <a:ea typeface="+mn-ea"/>
                <a:cs typeface="+mn-cs"/>
              </a:rPr>
              <a:t>Neither the god</a:t>
            </a:r>
            <a:r>
              <a:rPr lang="en-US" sz="1000" b="0" i="0" kern="1200" baseline="0" dirty="0" smtClean="0">
                <a:solidFill>
                  <a:schemeClr val="tx1"/>
                </a:solidFill>
                <a:effectLst/>
                <a:latin typeface="+mn-lt"/>
                <a:ea typeface="+mn-ea"/>
                <a:cs typeface="+mn-cs"/>
              </a:rPr>
              <a:t> of war, nor the effects of war will be able to destroy this poem, which is a record of your memory. </a:t>
            </a:r>
          </a:p>
          <a:p>
            <a:pPr marL="171450" indent="-171450">
              <a:buFontTx/>
              <a:buChar char="-"/>
            </a:pPr>
            <a:r>
              <a:rPr lang="en-US" sz="1000" b="0" i="0" kern="1200" baseline="0" dirty="0" smtClean="0">
                <a:solidFill>
                  <a:schemeClr val="tx1"/>
                </a:solidFill>
                <a:effectLst/>
                <a:latin typeface="+mn-lt"/>
                <a:ea typeface="+mn-ea"/>
                <a:cs typeface="+mn-cs"/>
              </a:rPr>
              <a:t>Living record meaning, the poem is passed on from generation to generation, hence ensuring that the poem remains alive.</a:t>
            </a:r>
            <a:endParaRPr lang="en-US" sz="1000" dirty="0" smtClean="0"/>
          </a:p>
        </p:txBody>
      </p:sp>
      <p:sp>
        <p:nvSpPr>
          <p:cNvPr id="4" name="Slide Number Placeholder 3"/>
          <p:cNvSpPr>
            <a:spLocks noGrp="1"/>
          </p:cNvSpPr>
          <p:nvPr>
            <p:ph type="sldNum" sz="quarter" idx="10"/>
          </p:nvPr>
        </p:nvSpPr>
        <p:spPr/>
        <p:txBody>
          <a:bodyPr/>
          <a:lstStyle/>
          <a:p>
            <a:fld id="{83C5F77B-95F0-490A-96C4-9F7A9AAE1757}" type="slidenum">
              <a:rPr lang="en-GB" smtClean="0"/>
              <a:t>5</a:t>
            </a:fld>
            <a:endParaRPr lang="en-GB"/>
          </a:p>
        </p:txBody>
      </p:sp>
    </p:spTree>
    <p:extLst>
      <p:ext uri="{BB962C8B-B14F-4D97-AF65-F5344CB8AC3E}">
        <p14:creationId xmlns:p14="http://schemas.microsoft.com/office/powerpoint/2010/main" val="7608608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r>
              <a:rPr lang="en-US" sz="1000" b="0" i="0" kern="1200" dirty="0" smtClean="0">
                <a:solidFill>
                  <a:schemeClr val="tx1"/>
                </a:solidFill>
                <a:effectLst/>
                <a:latin typeface="+mn-lt"/>
                <a:ea typeface="+mn-ea"/>
                <a:cs typeface="+mn-cs"/>
              </a:rPr>
              <a:t>Against death and destruction, which render people forgotten</a:t>
            </a:r>
          </a:p>
          <a:p>
            <a:r>
              <a:rPr lang="en-US" sz="1000" b="0" i="0" kern="1200" dirty="0" smtClean="0">
                <a:solidFill>
                  <a:schemeClr val="tx1"/>
                </a:solidFill>
                <a:effectLst/>
                <a:latin typeface="+mn-lt"/>
                <a:ea typeface="+mn-ea"/>
                <a:cs typeface="+mn-cs"/>
              </a:rPr>
              <a:t>Shall you push onward; praise of you will always find a place,</a:t>
            </a:r>
          </a:p>
          <a:p>
            <a:r>
              <a:rPr lang="en-US" sz="1000" b="0" i="0" kern="1200" dirty="0" smtClean="0">
                <a:solidFill>
                  <a:schemeClr val="tx1"/>
                </a:solidFill>
                <a:effectLst/>
                <a:latin typeface="+mn-lt"/>
                <a:ea typeface="+mn-ea"/>
                <a:cs typeface="+mn-cs"/>
              </a:rPr>
              <a:t>Even in the eyes of future generations</a:t>
            </a:r>
          </a:p>
          <a:p>
            <a:r>
              <a:rPr lang="en-US" sz="1000" b="0" i="0" kern="1200" dirty="0" smtClean="0">
                <a:solidFill>
                  <a:schemeClr val="tx1"/>
                </a:solidFill>
                <a:effectLst/>
                <a:latin typeface="+mn-lt"/>
                <a:ea typeface="+mn-ea"/>
                <a:cs typeface="+mn-cs"/>
              </a:rPr>
              <a:t>That survive until the end of humanity.</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000" b="0" i="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000" b="0" i="0" kern="1200" dirty="0" smtClean="0">
                <a:solidFill>
                  <a:schemeClr val="tx1"/>
                </a:solidFill>
                <a:effectLst/>
                <a:latin typeface="+mn-lt"/>
                <a:ea typeface="+mn-ea"/>
                <a:cs typeface="+mn-cs"/>
              </a:rPr>
              <a:t>- </a:t>
            </a:r>
            <a:r>
              <a:rPr lang="en-US" sz="1000" kern="1200" dirty="0" smtClean="0">
                <a:solidFill>
                  <a:schemeClr val="tx1"/>
                </a:solidFill>
                <a:effectLst/>
                <a:latin typeface="+mn-lt"/>
                <a:ea typeface="+mn-ea"/>
                <a:cs typeface="+mn-cs"/>
              </a:rPr>
              <a:t>Despite death (which renders people forgotten) and ignorant enmity (which will be forgotten), you shall continue on. Your praises will be sung,</a:t>
            </a:r>
            <a:r>
              <a:rPr lang="en-US" sz="1000" kern="1200" baseline="0" dirty="0" smtClean="0">
                <a:solidFill>
                  <a:schemeClr val="tx1"/>
                </a:solidFill>
                <a:effectLst/>
                <a:latin typeface="+mn-lt"/>
                <a:ea typeface="+mn-ea"/>
                <a:cs typeface="+mn-cs"/>
              </a:rPr>
              <a:t> even among all the future generations to come. Your memory will remain till the time destruction and death exhaust the world and bring it to its end</a:t>
            </a:r>
            <a:r>
              <a:rPr lang="en-US" sz="1000" kern="1200" dirty="0" smtClean="0">
                <a:solidFill>
                  <a:schemeClr val="tx1"/>
                </a:solidFill>
                <a:effectLst/>
                <a:latin typeface="+mn-lt"/>
                <a:ea typeface="+mn-ea"/>
                <a:cs typeface="+mn-cs"/>
              </a:rPr>
              <a:t>. </a:t>
            </a:r>
            <a:endParaRPr lang="en-GB" sz="10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83C5F77B-95F0-490A-96C4-9F7A9AAE1757}" type="slidenum">
              <a:rPr lang="en-GB" smtClean="0"/>
              <a:t>8</a:t>
            </a:fld>
            <a:endParaRPr lang="en-GB"/>
          </a:p>
        </p:txBody>
      </p:sp>
    </p:spTree>
    <p:extLst>
      <p:ext uri="{BB962C8B-B14F-4D97-AF65-F5344CB8AC3E}">
        <p14:creationId xmlns:p14="http://schemas.microsoft.com/office/powerpoint/2010/main" val="18545124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mn-lt"/>
                <a:ea typeface="+mn-ea"/>
                <a:cs typeface="+mn-cs"/>
              </a:rPr>
              <a:t>So, until you arise on Judgment Day,</a:t>
            </a:r>
          </a:p>
          <a:p>
            <a:r>
              <a:rPr lang="en-US" dirty="0" smtClean="0"/>
              <a:t>You are immortalized in this poetry, and continue to live on in lovers' eyes.</a:t>
            </a:r>
            <a:br>
              <a:rPr lang="en-US" dirty="0" smtClean="0"/>
            </a:br>
            <a:endParaRPr lang="en-US" dirty="0" smtClean="0"/>
          </a:p>
          <a:p>
            <a:r>
              <a:rPr lang="en-US" dirty="0" smtClean="0"/>
              <a:t>- </a:t>
            </a:r>
            <a:r>
              <a:rPr lang="en-US" dirty="0" err="1" smtClean="0"/>
              <a:t>Abrahimic</a:t>
            </a:r>
            <a:r>
              <a:rPr lang="en-US" baseline="0" dirty="0" smtClean="0"/>
              <a:t> religions (Christianity, Islam, Judaism) believe in the Day of </a:t>
            </a:r>
            <a:r>
              <a:rPr lang="en-US" baseline="0" dirty="0" err="1" smtClean="0"/>
              <a:t>Judgement</a:t>
            </a:r>
            <a:r>
              <a:rPr lang="en-US" baseline="0" dirty="0" smtClean="0"/>
              <a:t>, the day when God passes His </a:t>
            </a:r>
            <a:r>
              <a:rPr lang="en-GB" baseline="0" noProof="0" dirty="0" smtClean="0"/>
              <a:t>judgement</a:t>
            </a:r>
            <a:r>
              <a:rPr lang="en-US" baseline="0" dirty="0" smtClean="0"/>
              <a:t> on humanity. </a:t>
            </a:r>
          </a:p>
          <a:p>
            <a:endParaRPr lang="en-US" sz="1200" kern="1200" baseline="0" dirty="0" smtClean="0">
              <a:solidFill>
                <a:schemeClr val="tx1"/>
              </a:solidFill>
              <a:effectLst/>
              <a:latin typeface="+mn-lt"/>
              <a:ea typeface="+mn-ea"/>
              <a:cs typeface="+mn-cs"/>
            </a:endParaRPr>
          </a:p>
          <a:p>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So until the Judgment Day, when you are raised from the dead, you will live on in this poetry, and in the eyes of all those who love you.</a:t>
            </a:r>
            <a:endParaRPr lang="en-GB" dirty="0"/>
          </a:p>
        </p:txBody>
      </p:sp>
      <p:sp>
        <p:nvSpPr>
          <p:cNvPr id="4" name="Slide Number Placeholder 3"/>
          <p:cNvSpPr>
            <a:spLocks noGrp="1"/>
          </p:cNvSpPr>
          <p:nvPr>
            <p:ph type="sldNum" sz="quarter" idx="10"/>
          </p:nvPr>
        </p:nvSpPr>
        <p:spPr/>
        <p:txBody>
          <a:bodyPr/>
          <a:lstStyle/>
          <a:p>
            <a:fld id="{83C5F77B-95F0-490A-96C4-9F7A9AAE1757}" type="slidenum">
              <a:rPr lang="en-GB" smtClean="0"/>
              <a:t>11</a:t>
            </a:fld>
            <a:endParaRPr lang="en-GB"/>
          </a:p>
        </p:txBody>
      </p:sp>
    </p:spTree>
    <p:extLst>
      <p:ext uri="{BB962C8B-B14F-4D97-AF65-F5344CB8AC3E}">
        <p14:creationId xmlns:p14="http://schemas.microsoft.com/office/powerpoint/2010/main" val="1941433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GB" sz="1000" dirty="0" smtClean="0">
              <a:latin typeface="Baskerville Old Face" panose="02020602080505020303" pitchFamily="18" charset="0"/>
            </a:endParaRPr>
          </a:p>
        </p:txBody>
      </p:sp>
      <p:sp>
        <p:nvSpPr>
          <p:cNvPr id="4" name="Slide Number Placeholder 3"/>
          <p:cNvSpPr>
            <a:spLocks noGrp="1"/>
          </p:cNvSpPr>
          <p:nvPr>
            <p:ph type="sldNum" sz="quarter" idx="10"/>
          </p:nvPr>
        </p:nvSpPr>
        <p:spPr/>
        <p:txBody>
          <a:bodyPr/>
          <a:lstStyle/>
          <a:p>
            <a:fld id="{83C5F77B-95F0-490A-96C4-9F7A9AAE1757}" type="slidenum">
              <a:rPr lang="en-GB" smtClean="0"/>
              <a:t>13</a:t>
            </a:fld>
            <a:endParaRPr lang="en-GB"/>
          </a:p>
        </p:txBody>
      </p:sp>
    </p:spTree>
    <p:extLst>
      <p:ext uri="{BB962C8B-B14F-4D97-AF65-F5344CB8AC3E}">
        <p14:creationId xmlns:p14="http://schemas.microsoft.com/office/powerpoint/2010/main" val="20268314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95" name="Group 94"/>
          <p:cNvGrpSpPr/>
          <p:nvPr/>
        </p:nvGrpSpPr>
        <p:grpSpPr>
          <a:xfrm>
            <a:off x="0" y="-30476"/>
            <a:ext cx="9067800" cy="6889273"/>
            <a:chOff x="0" y="-30477"/>
            <a:chExt cx="9067800" cy="6889273"/>
          </a:xfrm>
        </p:grpSpPr>
        <p:cxnSp>
          <p:nvCxnSpPr>
            <p:cNvPr id="110" name="Straight Connector 109"/>
            <p:cNvCxnSpPr/>
            <p:nvPr/>
          </p:nvCxnSpPr>
          <p:spPr>
            <a:xfrm rot="16200000" flipH="1">
              <a:off x="-1447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7" name="Straight Connector 176"/>
            <p:cNvCxnSpPr/>
            <p:nvPr/>
          </p:nvCxnSpPr>
          <p:spPr>
            <a:xfrm rot="16200000" flipH="1">
              <a:off x="-1638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8" name="Straight Connector 177"/>
            <p:cNvCxnSpPr/>
            <p:nvPr/>
          </p:nvCxnSpPr>
          <p:spPr>
            <a:xfrm rot="5400000">
              <a:off x="-1485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1" name="Straight Connector 180"/>
            <p:cNvCxnSpPr/>
            <p:nvPr/>
          </p:nvCxnSpPr>
          <p:spPr>
            <a:xfrm rot="5400000">
              <a:off x="-32385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2" name="Straight Connector 181"/>
            <p:cNvCxnSpPr/>
            <p:nvPr/>
          </p:nvCxnSpPr>
          <p:spPr>
            <a:xfrm rot="16200000" flipH="1">
              <a:off x="-33147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3" name="Straight Connector 182"/>
            <p:cNvCxnSpPr/>
            <p:nvPr/>
          </p:nvCxnSpPr>
          <p:spPr>
            <a:xfrm rot="16200000" flipH="1">
              <a:off x="-1371600" y="2971800"/>
              <a:ext cx="6858000"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4" name="Straight Connector 183"/>
            <p:cNvCxnSpPr/>
            <p:nvPr/>
          </p:nvCxnSpPr>
          <p:spPr>
            <a:xfrm rot="16200000" flipH="1">
              <a:off x="-2819400" y="3200400"/>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85" name="Straight Connector 184"/>
            <p:cNvCxnSpPr/>
            <p:nvPr/>
          </p:nvCxnSpPr>
          <p:spPr>
            <a:xfrm rot="5400000">
              <a:off x="-2705099" y="3238500"/>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86" name="Straight Connector 185"/>
            <p:cNvCxnSpPr/>
            <p:nvPr/>
          </p:nvCxnSpPr>
          <p:spPr>
            <a:xfrm rot="16200000" flipH="1">
              <a:off x="-21336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87" name="Straight Connector 186"/>
            <p:cNvCxnSpPr/>
            <p:nvPr/>
          </p:nvCxnSpPr>
          <p:spPr>
            <a:xfrm rot="16200000" flipH="1">
              <a:off x="-31242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8" name="Straight Connector 187"/>
            <p:cNvCxnSpPr/>
            <p:nvPr/>
          </p:nvCxnSpPr>
          <p:spPr>
            <a:xfrm rot="16200000" flipH="1">
              <a:off x="-1828799" y="3352799"/>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189" name="Straight Connector 188"/>
            <p:cNvCxnSpPr/>
            <p:nvPr/>
          </p:nvCxnSpPr>
          <p:spPr>
            <a:xfrm rot="16200000" flipH="1">
              <a:off x="-28194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90" name="Straight Connector 189"/>
            <p:cNvCxnSpPr/>
            <p:nvPr/>
          </p:nvCxnSpPr>
          <p:spPr>
            <a:xfrm rot="16200000" flipH="1">
              <a:off x="-2438400" y="3124200"/>
              <a:ext cx="6858000" cy="609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65" name="Straight Connector 164"/>
            <p:cNvCxnSpPr/>
            <p:nvPr/>
          </p:nvCxnSpPr>
          <p:spPr>
            <a:xfrm rot="5400000">
              <a:off x="-173164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166" name="Straight Connector 165"/>
            <p:cNvCxnSpPr/>
            <p:nvPr/>
          </p:nvCxnSpPr>
          <p:spPr>
            <a:xfrm rot="5400000">
              <a:off x="-1142048"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69" name="Straight Connector 168"/>
            <p:cNvCxnSpPr/>
            <p:nvPr/>
          </p:nvCxnSpPr>
          <p:spPr>
            <a:xfrm rot="5400000">
              <a:off x="-9144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3" name="Straight Connector 172"/>
            <p:cNvCxnSpPr/>
            <p:nvPr/>
          </p:nvCxnSpPr>
          <p:spPr>
            <a:xfrm rot="5400000">
              <a:off x="-185547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21" name="Straight Connector 120"/>
            <p:cNvCxnSpPr/>
            <p:nvPr/>
          </p:nvCxnSpPr>
          <p:spPr>
            <a:xfrm rot="16200000" flipH="1">
              <a:off x="-26431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145" name="Straight Connector 144"/>
            <p:cNvCxnSpPr/>
            <p:nvPr/>
          </p:nvCxnSpPr>
          <p:spPr>
            <a:xfrm rot="16200000" flipH="1">
              <a:off x="-1954530" y="3326130"/>
              <a:ext cx="6858000" cy="20574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a:xfrm rot="16200000" flipH="1">
              <a:off x="-2362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9" name="Straight Connector 208"/>
            <p:cNvCxnSpPr/>
            <p:nvPr/>
          </p:nvCxnSpPr>
          <p:spPr>
            <a:xfrm rot="16200000" flipH="1">
              <a:off x="-21336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10" name="Straight Connector 209"/>
            <p:cNvCxnSpPr/>
            <p:nvPr/>
          </p:nvCxnSpPr>
          <p:spPr>
            <a:xfrm rot="16200000" flipH="1">
              <a:off x="1066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1" name="Straight Connector 210"/>
            <p:cNvCxnSpPr/>
            <p:nvPr/>
          </p:nvCxnSpPr>
          <p:spPr>
            <a:xfrm rot="16200000" flipH="1">
              <a:off x="876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2" name="Straight Connector 211"/>
            <p:cNvCxnSpPr/>
            <p:nvPr/>
          </p:nvCxnSpPr>
          <p:spPr>
            <a:xfrm rot="5400000">
              <a:off x="1028700" y="3238500"/>
              <a:ext cx="6858000"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3" name="Straight Connector 212"/>
            <p:cNvCxnSpPr/>
            <p:nvPr/>
          </p:nvCxnSpPr>
          <p:spPr>
            <a:xfrm rot="5400000">
              <a:off x="-7239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4" name="Straight Connector 213"/>
            <p:cNvCxnSpPr/>
            <p:nvPr/>
          </p:nvCxnSpPr>
          <p:spPr>
            <a:xfrm rot="16200000" flipH="1">
              <a:off x="-8001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5" name="Straight Connector 214"/>
            <p:cNvCxnSpPr/>
            <p:nvPr/>
          </p:nvCxnSpPr>
          <p:spPr>
            <a:xfrm rot="5400000">
              <a:off x="-152400" y="3429000"/>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6" name="Straight Connector 215"/>
            <p:cNvCxnSpPr/>
            <p:nvPr/>
          </p:nvCxnSpPr>
          <p:spPr>
            <a:xfrm rot="16200000" flipH="1">
              <a:off x="-304800" y="3200400"/>
              <a:ext cx="6858000"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7" name="Straight Connector 216"/>
            <p:cNvCxnSpPr/>
            <p:nvPr/>
          </p:nvCxnSpPr>
          <p:spPr>
            <a:xfrm rot="5400000">
              <a:off x="-190499" y="3238500"/>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18" name="Straight Connector 217"/>
            <p:cNvCxnSpPr/>
            <p:nvPr/>
          </p:nvCxnSpPr>
          <p:spPr>
            <a:xfrm rot="16200000" flipH="1">
              <a:off x="3810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19" name="Straight Connector 218"/>
            <p:cNvCxnSpPr/>
            <p:nvPr/>
          </p:nvCxnSpPr>
          <p:spPr>
            <a:xfrm rot="16200000" flipH="1">
              <a:off x="-6096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0" name="Straight Connector 219"/>
            <p:cNvCxnSpPr/>
            <p:nvPr/>
          </p:nvCxnSpPr>
          <p:spPr>
            <a:xfrm rot="16200000" flipH="1">
              <a:off x="685801" y="3352799"/>
              <a:ext cx="6858000" cy="152401"/>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21" name="Straight Connector 220"/>
            <p:cNvCxnSpPr/>
            <p:nvPr/>
          </p:nvCxnSpPr>
          <p:spPr>
            <a:xfrm rot="16200000" flipH="1">
              <a:off x="-304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2" name="Straight Connector 221"/>
            <p:cNvCxnSpPr/>
            <p:nvPr/>
          </p:nvCxnSpPr>
          <p:spPr>
            <a:xfrm rot="5400000">
              <a:off x="-10287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23" name="Straight Connector 222"/>
            <p:cNvCxnSpPr/>
            <p:nvPr/>
          </p:nvCxnSpPr>
          <p:spPr>
            <a:xfrm rot="5400000">
              <a:off x="78295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4" name="Straight Connector 223"/>
            <p:cNvCxnSpPr/>
            <p:nvPr/>
          </p:nvCxnSpPr>
          <p:spPr>
            <a:xfrm rot="5400000">
              <a:off x="1372552"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5" name="Straight Connector 224"/>
            <p:cNvCxnSpPr/>
            <p:nvPr/>
          </p:nvCxnSpPr>
          <p:spPr>
            <a:xfrm rot="5400000">
              <a:off x="1600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6" name="Straight Connector 225"/>
            <p:cNvCxnSpPr/>
            <p:nvPr/>
          </p:nvCxnSpPr>
          <p:spPr>
            <a:xfrm rot="5400000">
              <a:off x="65913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27" name="Straight Connector 226"/>
            <p:cNvCxnSpPr/>
            <p:nvPr/>
          </p:nvCxnSpPr>
          <p:spPr>
            <a:xfrm rot="16200000" flipH="1">
              <a:off x="-1285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28" name="Straight Connector 227"/>
            <p:cNvCxnSpPr/>
            <p:nvPr/>
          </p:nvCxnSpPr>
          <p:spPr>
            <a:xfrm rot="16200000" flipH="1">
              <a:off x="560070" y="3326130"/>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9" name="Straight Connector 228"/>
            <p:cNvCxnSpPr/>
            <p:nvPr/>
          </p:nvCxnSpPr>
          <p:spPr>
            <a:xfrm rot="16200000" flipH="1">
              <a:off x="1524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0" name="Straight Connector 229"/>
            <p:cNvCxnSpPr/>
            <p:nvPr/>
          </p:nvCxnSpPr>
          <p:spPr>
            <a:xfrm rot="16200000" flipH="1">
              <a:off x="3810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7" name="Straight Connector 236"/>
            <p:cNvCxnSpPr/>
            <p:nvPr/>
          </p:nvCxnSpPr>
          <p:spPr>
            <a:xfrm rot="16200000" flipH="1">
              <a:off x="2743200" y="3352801"/>
              <a:ext cx="6858000" cy="1524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38" name="Straight Connector 237"/>
            <p:cNvCxnSpPr/>
            <p:nvPr/>
          </p:nvCxnSpPr>
          <p:spPr>
            <a:xfrm rot="16200000" flipH="1">
              <a:off x="2095501"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9" name="Straight Connector 238"/>
            <p:cNvCxnSpPr/>
            <p:nvPr/>
          </p:nvCxnSpPr>
          <p:spPr>
            <a:xfrm rot="5400000">
              <a:off x="2705100"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0" name="Straight Connector 239"/>
            <p:cNvCxnSpPr/>
            <p:nvPr/>
          </p:nvCxnSpPr>
          <p:spPr>
            <a:xfrm rot="5400000">
              <a:off x="1828801" y="3276600"/>
              <a:ext cx="6857999"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41" name="Straight Connector 240"/>
            <p:cNvCxnSpPr/>
            <p:nvPr/>
          </p:nvCxnSpPr>
          <p:spPr>
            <a:xfrm rot="16200000" flipH="1">
              <a:off x="1066800" y="3200402"/>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42" name="Straight Connector 241"/>
            <p:cNvCxnSpPr/>
            <p:nvPr/>
          </p:nvCxnSpPr>
          <p:spPr>
            <a:xfrm rot="16200000" flipH="1">
              <a:off x="2362201" y="3352800"/>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43" name="Straight Connector 242"/>
            <p:cNvCxnSpPr/>
            <p:nvPr/>
          </p:nvCxnSpPr>
          <p:spPr>
            <a:xfrm rot="5400000">
              <a:off x="2646045" y="2722246"/>
              <a:ext cx="6858000"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244" name="Straight Connector 243"/>
            <p:cNvCxnSpPr/>
            <p:nvPr/>
          </p:nvCxnSpPr>
          <p:spPr>
            <a:xfrm rot="5400000">
              <a:off x="3048952" y="3277553"/>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45" name="Straight Connector 244"/>
            <p:cNvCxnSpPr/>
            <p:nvPr/>
          </p:nvCxnSpPr>
          <p:spPr>
            <a:xfrm rot="5400000">
              <a:off x="2895600" y="3276601"/>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6" name="Straight Connector 245"/>
            <p:cNvCxnSpPr/>
            <p:nvPr/>
          </p:nvCxnSpPr>
          <p:spPr>
            <a:xfrm rot="5400000">
              <a:off x="2388870" y="3227071"/>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47" name="Straight Connector 246"/>
            <p:cNvCxnSpPr/>
            <p:nvPr/>
          </p:nvCxnSpPr>
          <p:spPr>
            <a:xfrm rot="16200000" flipH="1">
              <a:off x="22364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8" name="Straight Connector 247"/>
            <p:cNvCxnSpPr/>
            <p:nvPr/>
          </p:nvCxnSpPr>
          <p:spPr>
            <a:xfrm rot="16200000" flipH="1">
              <a:off x="17526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9" name="Straight Connector 248"/>
            <p:cNvCxnSpPr/>
            <p:nvPr/>
          </p:nvCxnSpPr>
          <p:spPr>
            <a:xfrm rot="16200000" flipH="1">
              <a:off x="19812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0" name="Straight Connector 249"/>
            <p:cNvCxnSpPr/>
            <p:nvPr/>
          </p:nvCxnSpPr>
          <p:spPr>
            <a:xfrm rot="5400000">
              <a:off x="3467100" y="3314701"/>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1" name="Straight Connector 250"/>
            <p:cNvCxnSpPr/>
            <p:nvPr/>
          </p:nvCxnSpPr>
          <p:spPr>
            <a:xfrm rot="16200000" flipH="1">
              <a:off x="3467099" y="3314701"/>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2" name="Straight Connector 251"/>
            <p:cNvCxnSpPr/>
            <p:nvPr/>
          </p:nvCxnSpPr>
          <p:spPr>
            <a:xfrm rot="5400000">
              <a:off x="4038600" y="3429001"/>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3" name="Straight Connector 252"/>
            <p:cNvCxnSpPr/>
            <p:nvPr/>
          </p:nvCxnSpPr>
          <p:spPr>
            <a:xfrm rot="16200000" flipH="1">
              <a:off x="3886200" y="3200401"/>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254" name="Straight Connector 253"/>
            <p:cNvCxnSpPr/>
            <p:nvPr/>
          </p:nvCxnSpPr>
          <p:spPr>
            <a:xfrm rot="5400000">
              <a:off x="4000501" y="3238501"/>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5" name="Straight Connector 254"/>
            <p:cNvCxnSpPr/>
            <p:nvPr/>
          </p:nvCxnSpPr>
          <p:spPr>
            <a:xfrm rot="16200000" flipH="1">
              <a:off x="4572000" y="3200401"/>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57" name="Straight Connector 256"/>
            <p:cNvCxnSpPr/>
            <p:nvPr/>
          </p:nvCxnSpPr>
          <p:spPr>
            <a:xfrm rot="16200000" flipH="1">
              <a:off x="3733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8" name="Straight Connector 257"/>
            <p:cNvCxnSpPr/>
            <p:nvPr/>
          </p:nvCxnSpPr>
          <p:spPr>
            <a:xfrm rot="5400000">
              <a:off x="36195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59" name="Straight Connector 258"/>
            <p:cNvCxnSpPr/>
            <p:nvPr/>
          </p:nvCxnSpPr>
          <p:spPr>
            <a:xfrm rot="16200000" flipH="1">
              <a:off x="4214813" y="3252788"/>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60" name="Straight Connector 259"/>
            <p:cNvCxnSpPr/>
            <p:nvPr/>
          </p:nvCxnSpPr>
          <p:spPr>
            <a:xfrm rot="16200000" flipH="1">
              <a:off x="47510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1" name="Straight Connector 260"/>
            <p:cNvCxnSpPr/>
            <p:nvPr/>
          </p:nvCxnSpPr>
          <p:spPr>
            <a:xfrm rot="16200000" flipH="1">
              <a:off x="43434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2" name="Straight Connector 261"/>
            <p:cNvCxnSpPr/>
            <p:nvPr/>
          </p:nvCxnSpPr>
          <p:spPr>
            <a:xfrm rot="16200000" flipH="1">
              <a:off x="4572000" y="3352801"/>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64" name="Straight Connector 263"/>
            <p:cNvCxnSpPr/>
            <p:nvPr/>
          </p:nvCxnSpPr>
          <p:spPr>
            <a:xfrm rot="16200000" flipH="1">
              <a:off x="5257800" y="3352802"/>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5" name="Straight Connector 264"/>
            <p:cNvCxnSpPr/>
            <p:nvPr/>
          </p:nvCxnSpPr>
          <p:spPr>
            <a:xfrm rot="16200000" flipH="1">
              <a:off x="5067300" y="3238502"/>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6" name="Straight Connector 265"/>
            <p:cNvCxnSpPr/>
            <p:nvPr/>
          </p:nvCxnSpPr>
          <p:spPr>
            <a:xfrm rot="5400000">
              <a:off x="5219700" y="3238502"/>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67" name="Straight Connector 266"/>
            <p:cNvCxnSpPr/>
            <p:nvPr/>
          </p:nvCxnSpPr>
          <p:spPr>
            <a:xfrm rot="16200000" flipH="1">
              <a:off x="4876801" y="3352801"/>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68" name="Straight Connector 267"/>
            <p:cNvCxnSpPr/>
            <p:nvPr/>
          </p:nvCxnSpPr>
          <p:spPr>
            <a:xfrm rot="5400000">
              <a:off x="5527994" y="3318196"/>
              <a:ext cx="6888479"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70" name="Straight Connector 269"/>
            <p:cNvCxnSpPr/>
            <p:nvPr/>
          </p:nvCxnSpPr>
          <p:spPr>
            <a:xfrm rot="5400000">
              <a:off x="4850130" y="3227072"/>
              <a:ext cx="6858000"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71" name="Straight Connector 270"/>
            <p:cNvCxnSpPr/>
            <p:nvPr/>
          </p:nvCxnSpPr>
          <p:spPr>
            <a:xfrm rot="16200000" flipH="1">
              <a:off x="4751070" y="3326132"/>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8" name="Straight Connector 277"/>
            <p:cNvCxnSpPr/>
            <p:nvPr/>
          </p:nvCxnSpPr>
          <p:spPr>
            <a:xfrm rot="5400000">
              <a:off x="5562599" y="3429001"/>
              <a:ext cx="685800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83" name="Straight Connector 282"/>
            <p:cNvCxnSpPr/>
            <p:nvPr/>
          </p:nvCxnSpPr>
          <p:spPr>
            <a:xfrm rot="5400000">
              <a:off x="2552700" y="3390900"/>
              <a:ext cx="6858000"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89" name="Straight Connector 288"/>
            <p:cNvCxnSpPr/>
            <p:nvPr/>
          </p:nvCxnSpPr>
          <p:spPr>
            <a:xfrm rot="16200000" flipH="1">
              <a:off x="3048000" y="3352800"/>
              <a:ext cx="6858000"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2" name="Straight Connector 291"/>
            <p:cNvCxnSpPr/>
            <p:nvPr/>
          </p:nvCxnSpPr>
          <p:spPr>
            <a:xfrm rot="16200000" flipH="1">
              <a:off x="3238500" y="3238500"/>
              <a:ext cx="6858000"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94" name="Straight Connector 293"/>
            <p:cNvCxnSpPr/>
            <p:nvPr/>
          </p:nvCxnSpPr>
          <p:spPr>
            <a:xfrm rot="5400000">
              <a:off x="2133600" y="3276600"/>
              <a:ext cx="6858000"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8" name="Straight Connector 297"/>
            <p:cNvCxnSpPr/>
            <p:nvPr/>
          </p:nvCxnSpPr>
          <p:spPr>
            <a:xfrm rot="16200000" flipH="1">
              <a:off x="3148013" y="3252789"/>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99" name="Straight Connector 298"/>
            <p:cNvCxnSpPr/>
            <p:nvPr/>
          </p:nvCxnSpPr>
          <p:spPr>
            <a:xfrm rot="5400000">
              <a:off x="3771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2" name="Straight Connector 301"/>
            <p:cNvCxnSpPr/>
            <p:nvPr/>
          </p:nvCxnSpPr>
          <p:spPr>
            <a:xfrm rot="5400000">
              <a:off x="4229100" y="2933700"/>
              <a:ext cx="6858000"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07" name="Straight Connector 306"/>
            <p:cNvCxnSpPr/>
            <p:nvPr/>
          </p:nvCxnSpPr>
          <p:spPr>
            <a:xfrm rot="16200000" flipH="1">
              <a:off x="1371600" y="3200403"/>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4" name="Date Placeholder 3"/>
          <p:cNvSpPr>
            <a:spLocks noGrp="1"/>
          </p:cNvSpPr>
          <p:nvPr>
            <p:ph type="dt" sz="half" idx="10"/>
          </p:nvPr>
        </p:nvSpPr>
        <p:spPr/>
        <p:txBody>
          <a:bodyPr/>
          <a:lstStyle/>
          <a:p>
            <a:fld id="{0C309052-024B-48E1-8005-C8A8A80617BF}" type="datetimeFigureOut">
              <a:rPr lang="en-GB" smtClean="0"/>
              <a:t>26/05/2016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FA57C9D-5236-4FDA-846F-CDA93099DF80}" type="slidenum">
              <a:rPr lang="en-GB" smtClean="0"/>
              <a:t>‹#›</a:t>
            </a:fld>
            <a:endParaRPr lang="en-GB"/>
          </a:p>
        </p:txBody>
      </p:sp>
      <p:sp>
        <p:nvSpPr>
          <p:cNvPr id="113" name="Rectangle 112"/>
          <p:cNvSpPr/>
          <p:nvPr/>
        </p:nvSpPr>
        <p:spPr>
          <a:xfrm>
            <a:off x="0" y="1905000"/>
            <a:ext cx="4953000" cy="3124200"/>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grpSp>
        <p:nvGrpSpPr>
          <p:cNvPr id="94" name="Group 93"/>
          <p:cNvGrpSpPr/>
          <p:nvPr/>
        </p:nvGrpSpPr>
        <p:grpSpPr>
          <a:xfrm>
            <a:off x="0" y="2057400"/>
            <a:ext cx="4801395" cy="2820988"/>
            <a:chOff x="0" y="2057400"/>
            <a:chExt cx="4801394" cy="2820988"/>
          </a:xfrm>
        </p:grpSpPr>
        <p:cxnSp>
          <p:nvCxnSpPr>
            <p:cNvPr id="117" name="Straight Connector 116"/>
            <p:cNvCxnSpPr/>
            <p:nvPr/>
          </p:nvCxnSpPr>
          <p:spPr>
            <a:xfrm>
              <a:off x="0" y="20574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a:xfrm>
              <a:off x="0" y="48768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20" name="Straight Connector 119"/>
            <p:cNvCxnSpPr/>
            <p:nvPr/>
          </p:nvCxnSpPr>
          <p:spPr>
            <a:xfrm rot="5400000">
              <a:off x="3391694" y="3467100"/>
              <a:ext cx="2818606"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228600" y="2130426"/>
            <a:ext cx="4419600" cy="1600327"/>
          </a:xfrm>
        </p:spPr>
        <p:txBody>
          <a:bodyPr anchor="b">
            <a:normAutofit/>
          </a:bodyPr>
          <a:lstStyle>
            <a:lvl1pPr algn="l">
              <a:defRPr sz="3600" b="1" cap="none" spc="40" baseline="0">
                <a:ln w="13335" cmpd="sng">
                  <a:solidFill>
                    <a:schemeClr val="accent1">
                      <a:lumMod val="50000"/>
                    </a:schemeClr>
                  </a:solidFill>
                  <a:prstDash val="solid"/>
                </a:ln>
                <a:solidFill>
                  <a:schemeClr val="accent6">
                    <a:tint val="1000"/>
                  </a:schemeClr>
                </a:solidFill>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228600" y="3733800"/>
            <a:ext cx="4419600" cy="1066800"/>
          </a:xfrm>
        </p:spPr>
        <p:txBody>
          <a:bodyPr>
            <a:normAutofit/>
          </a:bodyPr>
          <a:lstStyle>
            <a:lvl1pPr marL="0" indent="0" algn="l">
              <a:buNone/>
              <a:defRPr sz="22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C309052-024B-48E1-8005-C8A8A80617BF}" type="datetimeFigureOut">
              <a:rPr lang="en-GB" smtClean="0"/>
              <a:t>26/05/2016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FA57C9D-5236-4FDA-846F-CDA93099DF80}"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9"/>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C309052-024B-48E1-8005-C8A8A80617BF}" type="datetimeFigureOut">
              <a:rPr lang="en-GB" smtClean="0"/>
              <a:t>26/05/2016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FA57C9D-5236-4FDA-846F-CDA93099DF80}"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C309052-024B-48E1-8005-C8A8A80617BF}" type="datetimeFigureOut">
              <a:rPr lang="en-GB" smtClean="0"/>
              <a:t>26/05/2016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FA57C9D-5236-4FDA-846F-CDA93099DF80}" type="slidenum">
              <a:rPr lang="en-GB" smtClean="0"/>
              <a:t>‹#›</a:t>
            </a:fld>
            <a:endParaRPr lang="en-GB"/>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7" name="Group 92"/>
          <p:cNvGrpSpPr/>
          <p:nvPr/>
        </p:nvGrpSpPr>
        <p:grpSpPr>
          <a:xfrm>
            <a:off x="2" y="-30478"/>
            <a:ext cx="9067799" cy="4846320"/>
            <a:chOff x="1" y="-30477"/>
            <a:chExt cx="9067799" cy="4526277"/>
          </a:xfrm>
        </p:grpSpPr>
        <p:cxnSp>
          <p:nvCxnSpPr>
            <p:cNvPr id="8" name="Straight Connector 7"/>
            <p:cNvCxnSpPr/>
            <p:nvPr/>
          </p:nvCxnSpPr>
          <p:spPr>
            <a:xfrm rot="16200000" flipH="1">
              <a:off x="-2716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16200000" flipH="1">
              <a:off x="-4621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a:off x="-3097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5400000">
              <a:off x="-206236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16200000" flipH="1">
              <a:off x="-213856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16200000" flipH="1">
              <a:off x="-195465" y="1785212"/>
              <a:ext cx="4505731"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6200000" flipH="1">
              <a:off x="-164326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a:off x="-1528964"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6200000" flipH="1">
              <a:off x="-95746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6200000" flipH="1">
              <a:off x="-194806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6200000" flipH="1">
              <a:off x="-652664" y="2166211"/>
              <a:ext cx="4505731" cy="152401"/>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16200000" flipH="1">
              <a:off x="-16432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16200000" flipH="1">
              <a:off x="-1790700" y="2019300"/>
              <a:ext cx="4495800" cy="4572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5400000">
              <a:off x="-55551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a:off x="340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26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5400000">
              <a:off x="-67933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rot="16200000" flipH="1">
              <a:off x="-1467052"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16200000" flipH="1">
              <a:off x="-77839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16200000" flipH="1">
              <a:off x="-11860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16200000" flipH="1">
              <a:off x="-9574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16200000" flipH="1">
              <a:off x="22429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16200000" flipH="1">
              <a:off x="20524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a:off x="2204835" y="2051912"/>
              <a:ext cx="4505731"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a:off x="452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rot="16200000" flipH="1">
              <a:off x="37603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rot="5400000">
              <a:off x="1023735" y="2242139"/>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rot="16200000" flipH="1">
              <a:off x="871335" y="2013812"/>
              <a:ext cx="4505731"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rot="5400000">
              <a:off x="985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16200000" flipH="1">
              <a:off x="155713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16200000" flipH="1">
              <a:off x="5665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rot="16200000" flipH="1">
              <a:off x="1861936" y="2166211"/>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16200000" flipH="1">
              <a:off x="8713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a:off x="1474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5400000">
              <a:off x="195909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rot="5400000">
              <a:off x="25486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rot="5400000">
              <a:off x="27763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5400000">
              <a:off x="183526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rot="16200000" flipH="1">
              <a:off x="1047548"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16200000" flipH="1">
              <a:off x="1736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rot="16200000" flipH="1">
              <a:off x="1328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rot="16200000" flipH="1">
              <a:off x="1557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rot="16200000" flipH="1">
              <a:off x="39193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rot="16200000" flipH="1">
              <a:off x="3271636"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rot="5400000">
              <a:off x="38812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rot="5400000">
              <a:off x="3004936" y="2090012"/>
              <a:ext cx="4505730"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rot="16200000" flipH="1">
              <a:off x="22429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rot="16200000" flipH="1">
              <a:off x="35383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rot="5400000">
              <a:off x="3822180" y="1535657"/>
              <a:ext cx="4505731"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rot="5400000">
              <a:off x="4225087" y="2090965"/>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rot="5400000">
              <a:off x="407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rot="5400000">
              <a:off x="356500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rot="16200000" flipH="1">
              <a:off x="34126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rot="16200000" flipH="1">
              <a:off x="29287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rot="16200000" flipH="1">
              <a:off x="3081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rot="5400000">
              <a:off x="4643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rot="16200000" flipH="1">
              <a:off x="4643234"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rot="5400000">
              <a:off x="5214735" y="2242140"/>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rot="16200000" flipH="1">
              <a:off x="506233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rot="5400000">
              <a:off x="5176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rot="16200000" flipH="1">
              <a:off x="57481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rot="16200000" flipH="1">
              <a:off x="49099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rot="5400000">
              <a:off x="47956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rot="16200000" flipH="1">
              <a:off x="53909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rot="16200000" flipH="1">
              <a:off x="5927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rot="16200000" flipH="1">
              <a:off x="5519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rot="16200000" flipH="1">
              <a:off x="5748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rot="16200000" flipH="1">
              <a:off x="6433935" y="2166213"/>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rot="16200000" flipH="1">
              <a:off x="62434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rot="5400000">
              <a:off x="63958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rot="16200000" flipH="1">
              <a:off x="60529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rot="5400000">
              <a:off x="6709356" y="2136834"/>
              <a:ext cx="4525755"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rot="5400000">
              <a:off x="6026265" y="2040483"/>
              <a:ext cx="4505731"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rot="16200000" flipH="1">
              <a:off x="5927205" y="2139543"/>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rot="5400000">
              <a:off x="6738734" y="2242140"/>
              <a:ext cx="450573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rot="5400000">
              <a:off x="3728835" y="2204312"/>
              <a:ext cx="4505731"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rot="16200000" flipH="1">
              <a:off x="4224135" y="2166212"/>
              <a:ext cx="4505731"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rot="16200000" flipH="1">
              <a:off x="4414635" y="2051912"/>
              <a:ext cx="4505731"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rot="5400000">
              <a:off x="3309735" y="2090012"/>
              <a:ext cx="4505731"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rot="16200000" flipH="1">
              <a:off x="43241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rot="5400000">
              <a:off x="49480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rot="5400000">
              <a:off x="5405235" y="1747112"/>
              <a:ext cx="4505731"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rot="16200000" flipH="1">
              <a:off x="2547735" y="2013814"/>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94" name="Rectangle 93"/>
          <p:cNvSpPr/>
          <p:nvPr/>
        </p:nvSpPr>
        <p:spPr>
          <a:xfrm>
            <a:off x="0" y="4311168"/>
            <a:ext cx="9144000" cy="1905000"/>
          </a:xfrm>
          <a:prstGeom prst="rect">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96" name="Straight Connector 95"/>
          <p:cNvCxnSpPr/>
          <p:nvPr/>
        </p:nvCxnSpPr>
        <p:spPr>
          <a:xfrm>
            <a:off x="0" y="4387368"/>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a:off x="0" y="6138381"/>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idx="1"/>
          </p:nvPr>
        </p:nvSpPr>
        <p:spPr>
          <a:xfrm>
            <a:off x="457200" y="5621365"/>
            <a:ext cx="8305800" cy="414649"/>
          </a:xfrm>
        </p:spPr>
        <p:txBody>
          <a:bodyPr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5" name="Title 94"/>
          <p:cNvSpPr>
            <a:spLocks noGrp="1"/>
          </p:cNvSpPr>
          <p:nvPr>
            <p:ph type="title"/>
          </p:nvPr>
        </p:nvSpPr>
        <p:spPr>
          <a:xfrm>
            <a:off x="457200" y="4463568"/>
            <a:ext cx="8305800" cy="1143000"/>
          </a:xfrm>
        </p:spPr>
        <p:txBody>
          <a:bodyPr/>
          <a:lstStyle/>
          <a:p>
            <a:r>
              <a:rPr lang="en-US" smtClean="0"/>
              <a:t>Click to edit Master title style</a:t>
            </a:r>
            <a:endParaRPr lang="en-US"/>
          </a:p>
        </p:txBody>
      </p:sp>
      <p:sp>
        <p:nvSpPr>
          <p:cNvPr id="2" name="Date Placeholder 1"/>
          <p:cNvSpPr>
            <a:spLocks noGrp="1"/>
          </p:cNvSpPr>
          <p:nvPr>
            <p:ph type="dt" sz="half" idx="10"/>
          </p:nvPr>
        </p:nvSpPr>
        <p:spPr/>
        <p:txBody>
          <a:bodyPr/>
          <a:lstStyle/>
          <a:p>
            <a:fld id="{0C309052-024B-48E1-8005-C8A8A80617BF}" type="datetimeFigureOut">
              <a:rPr lang="en-GB" smtClean="0"/>
              <a:t>26/05/2016</a:t>
            </a:fld>
            <a:endParaRPr lang="en-GB"/>
          </a:p>
        </p:txBody>
      </p:sp>
      <p:sp>
        <p:nvSpPr>
          <p:cNvPr id="91" name="Footer Placeholder 90"/>
          <p:cNvSpPr>
            <a:spLocks noGrp="1"/>
          </p:cNvSpPr>
          <p:nvPr>
            <p:ph type="ftr" sz="quarter" idx="11"/>
          </p:nvPr>
        </p:nvSpPr>
        <p:spPr/>
        <p:txBody>
          <a:bodyPr/>
          <a:lstStyle/>
          <a:p>
            <a:endParaRPr lang="en-GB"/>
          </a:p>
        </p:txBody>
      </p:sp>
      <p:sp>
        <p:nvSpPr>
          <p:cNvPr id="92" name="Slide Number Placeholder 91"/>
          <p:cNvSpPr>
            <a:spLocks noGrp="1"/>
          </p:cNvSpPr>
          <p:nvPr>
            <p:ph type="sldNum" sz="quarter" idx="12"/>
          </p:nvPr>
        </p:nvSpPr>
        <p:spPr/>
        <p:txBody>
          <a:bodyPr/>
          <a:lstStyle/>
          <a:p>
            <a:fld id="{DFA57C9D-5236-4FDA-846F-CDA93099DF80}" type="slidenum">
              <a:rPr lang="en-GB" smtClean="0"/>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C309052-024B-48E1-8005-C8A8A80617BF}" type="datetimeFigureOut">
              <a:rPr lang="en-GB" smtClean="0"/>
              <a:t>26/05/2016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FA57C9D-5236-4FDA-846F-CDA93099DF80}" type="slidenum">
              <a:rPr lang="en-GB" smtClean="0"/>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1" y="1535113"/>
            <a:ext cx="4040188"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535113"/>
            <a:ext cx="4041775"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C309052-024B-48E1-8005-C8A8A80617BF}" type="datetimeFigureOut">
              <a:rPr lang="en-GB" smtClean="0"/>
              <a:t>26/05/2016</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DFA57C9D-5236-4FDA-846F-CDA93099DF80}"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C309052-024B-48E1-8005-C8A8A80617BF}" type="datetimeFigureOut">
              <a:rPr lang="en-GB" smtClean="0"/>
              <a:t>26/05/2016</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DFA57C9D-5236-4FDA-846F-CDA93099DF80}"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C309052-024B-48E1-8005-C8A8A80617BF}" type="datetimeFigureOut">
              <a:rPr lang="en-GB" smtClean="0"/>
              <a:t>26/05/2016</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DFA57C9D-5236-4FDA-846F-CDA93099DF80}"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200400" y="273051"/>
            <a:ext cx="5486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C309052-024B-48E1-8005-C8A8A80617BF}" type="datetimeFigureOut">
              <a:rPr lang="en-GB" smtClean="0"/>
              <a:t>26/05/2016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FA57C9D-5236-4FDA-846F-CDA93099DF80}" type="slidenum">
              <a:rPr lang="en-GB" smtClean="0"/>
              <a:t>‹#›</a:t>
            </a:fld>
            <a:endParaRPr lang="en-GB"/>
          </a:p>
        </p:txBody>
      </p:sp>
      <p:sp>
        <p:nvSpPr>
          <p:cNvPr id="37" name="Rectangle 36"/>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39" name="Straight Connector 38"/>
          <p:cNvCxnSpPr/>
          <p:nvPr/>
        </p:nvCxnSpPr>
        <p:spPr>
          <a:xfrm rot="5400000">
            <a:off x="1128157" y="3221339"/>
            <a:ext cx="3017520" cy="795"/>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2400" y="1901952"/>
            <a:ext cx="2377440" cy="1371600"/>
          </a:xfrm>
        </p:spPr>
        <p:txBody>
          <a:bodyPr anchor="b">
            <a:normAutofit/>
          </a:bodyPr>
          <a:lstStyle>
            <a:lvl1pPr algn="l" defTabSz="914400" rtl="0" eaLnBrk="1" latinLnBrk="0" hangingPunct="1">
              <a:spcBef>
                <a:spcPct val="0"/>
              </a:spcBef>
              <a:buNone/>
              <a:tabLst>
                <a:tab pos="3830638" algn="l"/>
              </a:tabLst>
              <a:defRPr lang="en-US" sz="2600" b="1" kern="1200" cap="none" spc="20" baseline="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mj-lt"/>
                <a:ea typeface="+mj-ea"/>
                <a:cs typeface="+mj-cs"/>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152400" y="3273552"/>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200400" y="381000"/>
            <a:ext cx="5562600" cy="5638800"/>
          </a:xfrm>
          <a:solidFill>
            <a:schemeClr val="bg2"/>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5" name="Date Placeholder 4"/>
          <p:cNvSpPr>
            <a:spLocks noGrp="1"/>
          </p:cNvSpPr>
          <p:nvPr>
            <p:ph type="dt" sz="half" idx="10"/>
          </p:nvPr>
        </p:nvSpPr>
        <p:spPr/>
        <p:txBody>
          <a:bodyPr/>
          <a:lstStyle/>
          <a:p>
            <a:fld id="{0C309052-024B-48E1-8005-C8A8A80617BF}" type="datetimeFigureOut">
              <a:rPr lang="en-GB" smtClean="0"/>
              <a:t>26/05/2016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FA57C9D-5236-4FDA-846F-CDA93099DF80}" type="slidenum">
              <a:rPr lang="en-GB" smtClean="0"/>
              <a:t>‹#›</a:t>
            </a:fld>
            <a:endParaRPr lang="en-GB"/>
          </a:p>
        </p:txBody>
      </p:sp>
      <p:sp>
        <p:nvSpPr>
          <p:cNvPr id="33" name="Rectangle 32"/>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34" name="Straight Connector 33"/>
          <p:cNvCxnSpPr/>
          <p:nvPr/>
        </p:nvCxnSpPr>
        <p:spPr>
          <a:xfrm rot="5400000">
            <a:off x="1128157" y="3221339"/>
            <a:ext cx="3017520" cy="795"/>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5448" y="1905000"/>
            <a:ext cx="2377440" cy="1371600"/>
          </a:xfrm>
        </p:spPr>
        <p:txBody>
          <a:bodyPr anchor="b">
            <a:normAutofit/>
          </a:bodyPr>
          <a:lstStyle>
            <a:lvl1pPr algn="l">
              <a:defRPr sz="2600" b="1" cap="none" spc="20" baseline="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152400" y="3276600"/>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90" name="Rectangle 189"/>
          <p:cNvSpPr/>
          <p:nvPr/>
        </p:nvSpPr>
        <p:spPr>
          <a:xfrm>
            <a:off x="149352" y="137160"/>
            <a:ext cx="8869680" cy="6583680"/>
          </a:xfrm>
          <a:prstGeom prst="rect">
            <a:avLst/>
          </a:prstGeom>
          <a:noFill/>
          <a:ln w="19050" cmpd="sng">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12409"/>
            <a:ext cx="2133600" cy="365125"/>
          </a:xfrm>
          <a:prstGeom prst="rect">
            <a:avLst/>
          </a:prstGeom>
        </p:spPr>
        <p:txBody>
          <a:bodyPr vert="horz" lIns="91440" tIns="45720" rIns="91440" bIns="45720" rtlCol="0" anchor="ctr"/>
          <a:lstStyle>
            <a:lvl1pPr algn="l">
              <a:defRPr sz="1200">
                <a:solidFill>
                  <a:schemeClr val="tx2"/>
                </a:solidFill>
              </a:defRPr>
            </a:lvl1pPr>
          </a:lstStyle>
          <a:p>
            <a:fld id="{0C309052-024B-48E1-8005-C8A8A80617BF}" type="datetimeFigureOut">
              <a:rPr lang="en-GB" smtClean="0"/>
              <a:t>26/05/2016</a:t>
            </a:fld>
            <a:endParaRPr lang="en-GB"/>
          </a:p>
        </p:txBody>
      </p:sp>
      <p:sp>
        <p:nvSpPr>
          <p:cNvPr id="5" name="Footer Placeholder 4"/>
          <p:cNvSpPr>
            <a:spLocks noGrp="1"/>
          </p:cNvSpPr>
          <p:nvPr>
            <p:ph type="ftr" sz="quarter" idx="3"/>
          </p:nvPr>
        </p:nvSpPr>
        <p:spPr>
          <a:xfrm>
            <a:off x="2831123" y="6312409"/>
            <a:ext cx="3481755" cy="365125"/>
          </a:xfrm>
          <a:prstGeom prst="rect">
            <a:avLst/>
          </a:prstGeom>
        </p:spPr>
        <p:txBody>
          <a:bodyPr vert="horz" lIns="91440" tIns="45720" rIns="91440" bIns="45720" rtlCol="0" anchor="ctr"/>
          <a:lstStyle>
            <a:lvl1pPr algn="ctr">
              <a:defRPr sz="1200">
                <a:solidFill>
                  <a:schemeClr val="tx2"/>
                </a:solidFill>
              </a:defRPr>
            </a:lvl1pPr>
          </a:lstStyle>
          <a:p>
            <a:endParaRPr lang="en-GB"/>
          </a:p>
        </p:txBody>
      </p:sp>
      <p:sp>
        <p:nvSpPr>
          <p:cNvPr id="6" name="Slide Number Placeholder 5"/>
          <p:cNvSpPr>
            <a:spLocks noGrp="1"/>
          </p:cNvSpPr>
          <p:nvPr>
            <p:ph type="sldNum" sz="quarter" idx="4"/>
          </p:nvPr>
        </p:nvSpPr>
        <p:spPr>
          <a:xfrm>
            <a:off x="6553200" y="6312409"/>
            <a:ext cx="2133600" cy="365125"/>
          </a:xfrm>
          <a:prstGeom prst="rect">
            <a:avLst/>
          </a:prstGeom>
        </p:spPr>
        <p:txBody>
          <a:bodyPr vert="horz" lIns="91440" tIns="45720" rIns="91440" bIns="45720" rtlCol="0" anchor="ctr"/>
          <a:lstStyle>
            <a:lvl1pPr algn="r">
              <a:defRPr sz="1200">
                <a:solidFill>
                  <a:schemeClr val="tx2"/>
                </a:solidFill>
              </a:defRPr>
            </a:lvl1pPr>
          </a:lstStyle>
          <a:p>
            <a:fld id="{DFA57C9D-5236-4FDA-846F-CDA93099DF80}"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spcBef>
          <a:spcPct val="0"/>
        </a:spcBef>
        <a:buNone/>
        <a:tabLst>
          <a:tab pos="3830638" algn="l"/>
        </a:tabLst>
        <a:defRPr sz="3600" b="1" kern="1200" cap="none" spc="50">
          <a:ln w="13335" cmpd="sng">
            <a:solidFill>
              <a:schemeClr val="accent1">
                <a:lumMod val="50000"/>
              </a:schemeClr>
            </a:solidFill>
            <a:prstDash val="solid"/>
          </a:ln>
          <a:solidFill>
            <a:schemeClr val="accent6">
              <a:tint val="1000"/>
            </a:schemeClr>
          </a:solidFill>
          <a:effectLst/>
          <a:latin typeface="+mj-lt"/>
          <a:ea typeface="+mj-ea"/>
          <a:cs typeface="+mj-cs"/>
        </a:defRPr>
      </a:lvl1pPr>
    </p:titleStyle>
    <p:bodyStyle>
      <a:lvl1pPr marL="274320" indent="-274320" algn="l" defTabSz="914400" rtl="0" eaLnBrk="1" latinLnBrk="0" hangingPunct="1">
        <a:spcBef>
          <a:spcPct val="20000"/>
        </a:spcBef>
        <a:buClr>
          <a:schemeClr val="accent1">
            <a:lumMod val="60000"/>
            <a:lumOff val="40000"/>
          </a:schemeClr>
        </a:buClr>
        <a:buFont typeface="Arial" pitchFamily="34" charset="0"/>
        <a:buChar char="•"/>
        <a:defRPr sz="2400" kern="1200">
          <a:solidFill>
            <a:schemeClr val="tx2"/>
          </a:solidFill>
          <a:latin typeface="+mn-lt"/>
          <a:ea typeface="+mn-ea"/>
          <a:cs typeface="+mn-cs"/>
        </a:defRPr>
      </a:lvl1pPr>
      <a:lvl2pPr marL="548640" indent="-182880" algn="l" defTabSz="914400" rtl="0" eaLnBrk="1" latinLnBrk="0" hangingPunct="1">
        <a:spcBef>
          <a:spcPct val="20000"/>
        </a:spcBef>
        <a:buClr>
          <a:schemeClr val="accent1">
            <a:lumMod val="60000"/>
            <a:lumOff val="40000"/>
          </a:schemeClr>
        </a:buClr>
        <a:buFont typeface="Arial" pitchFamily="34" charset="0"/>
        <a:buChar char="•"/>
        <a:defRPr sz="20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3pPr>
      <a:lvl4pPr marL="118872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4pPr>
      <a:lvl5pPr marL="1463040" indent="-228600" algn="l" defTabSz="914400" rtl="0" eaLnBrk="1" latinLnBrk="0" hangingPunct="1">
        <a:spcBef>
          <a:spcPct val="20000"/>
        </a:spcBef>
        <a:buClr>
          <a:schemeClr val="accent4"/>
        </a:buClr>
        <a:buFont typeface="Arial" pitchFamily="34" charset="0"/>
        <a:buChar char="•"/>
        <a:defRPr sz="1600" kern="1200" baseline="0">
          <a:solidFill>
            <a:schemeClr val="tx2"/>
          </a:solidFill>
          <a:latin typeface="+mn-lt"/>
          <a:ea typeface="+mn-ea"/>
          <a:cs typeface="+mn-cs"/>
        </a:defRPr>
      </a:lvl5pPr>
      <a:lvl6pPr marL="1691640" indent="-182880" algn="l" defTabSz="914400" rtl="0"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l" defTabSz="914400" rtl="0"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228600"/>
            <a:ext cx="6858000" cy="1600327"/>
          </a:xfrm>
        </p:spPr>
        <p:txBody>
          <a:bodyPr>
            <a:noAutofit/>
          </a:bodyPr>
          <a:lstStyle/>
          <a:p>
            <a:r>
              <a:rPr lang="en-GB" sz="5400" dirty="0" smtClean="0">
                <a:solidFill>
                  <a:schemeClr val="accent2">
                    <a:lumMod val="60000"/>
                    <a:lumOff val="40000"/>
                  </a:schemeClr>
                </a:solidFill>
              </a:rPr>
              <a:t>Not Marble, nor the Gilded Monuments</a:t>
            </a:r>
            <a:endParaRPr lang="en-GB" sz="5400" dirty="0">
              <a:solidFill>
                <a:schemeClr val="accent2">
                  <a:lumMod val="60000"/>
                  <a:lumOff val="40000"/>
                </a:schemeClr>
              </a:solidFill>
            </a:endParaRPr>
          </a:p>
        </p:txBody>
      </p:sp>
      <p:sp>
        <p:nvSpPr>
          <p:cNvPr id="3" name="Subtitle 2"/>
          <p:cNvSpPr>
            <a:spLocks noGrp="1"/>
          </p:cNvSpPr>
          <p:nvPr>
            <p:ph type="subTitle" idx="1"/>
          </p:nvPr>
        </p:nvSpPr>
        <p:spPr>
          <a:xfrm>
            <a:off x="228600" y="2362200"/>
            <a:ext cx="4419600" cy="1828800"/>
          </a:xfrm>
        </p:spPr>
        <p:txBody>
          <a:bodyPr>
            <a:noAutofit/>
          </a:bodyPr>
          <a:lstStyle/>
          <a:p>
            <a:pPr algn="ctr"/>
            <a:r>
              <a:rPr lang="en-GB" sz="4000" dirty="0" smtClean="0"/>
              <a:t>Sonnet 55</a:t>
            </a:r>
          </a:p>
          <a:p>
            <a:pPr algn="ctr"/>
            <a:r>
              <a:rPr lang="en-GB" sz="4000" dirty="0" smtClean="0"/>
              <a:t>- William Shakespeare</a:t>
            </a:r>
            <a:endParaRPr lang="en-GB" sz="4000"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257800" y="1828800"/>
            <a:ext cx="3429000" cy="3429000"/>
          </a:xfrm>
          <a:prstGeom prst="rect">
            <a:avLst/>
          </a:prstGeom>
        </p:spPr>
      </p:pic>
    </p:spTree>
    <p:extLst>
      <p:ext uri="{BB962C8B-B14F-4D97-AF65-F5344CB8AC3E}">
        <p14:creationId xmlns:p14="http://schemas.microsoft.com/office/powerpoint/2010/main" val="139944187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304800" y="1035308"/>
            <a:ext cx="3733800" cy="4154984"/>
          </a:xfrm>
          <a:prstGeom prst="rect">
            <a:avLst/>
          </a:prstGeom>
        </p:spPr>
        <p:txBody>
          <a:bodyPr wrap="square">
            <a:spAutoFit/>
          </a:bodyPr>
          <a:lstStyle/>
          <a:p>
            <a:pPr algn="ctr"/>
            <a:r>
              <a:rPr lang="en-US" sz="4400" dirty="0">
                <a:solidFill>
                  <a:srgbClr val="7030A0"/>
                </a:solidFill>
                <a:latin typeface="Baskerville Old Face" panose="02020602080505020303" pitchFamily="18" charset="0"/>
              </a:rPr>
              <a:t>Even in the eyes of all posterity</a:t>
            </a:r>
            <a:endParaRPr lang="en-GB" sz="4400" dirty="0">
              <a:solidFill>
                <a:srgbClr val="7030A0"/>
              </a:solidFill>
              <a:latin typeface="Baskerville Old Face" panose="02020602080505020303" pitchFamily="18" charset="0"/>
            </a:endParaRPr>
          </a:p>
          <a:p>
            <a:pPr algn="ctr"/>
            <a:r>
              <a:rPr lang="en-US" sz="4400" dirty="0">
                <a:solidFill>
                  <a:srgbClr val="7030A0"/>
                </a:solidFill>
                <a:latin typeface="Baskerville Old Face" panose="02020602080505020303" pitchFamily="18" charset="0"/>
              </a:rPr>
              <a:t>That wear this world out to the ending doom.</a:t>
            </a:r>
            <a:endParaRPr lang="en-GB" sz="4400" dirty="0">
              <a:solidFill>
                <a:srgbClr val="7030A0"/>
              </a:solidFill>
              <a:latin typeface="Baskerville Old Face" panose="02020602080505020303" pitchFamily="18" charset="0"/>
            </a:endParaRPr>
          </a:p>
        </p:txBody>
      </p:sp>
      <p:sp>
        <p:nvSpPr>
          <p:cNvPr id="8" name="Rectangle 7"/>
          <p:cNvSpPr/>
          <p:nvPr/>
        </p:nvSpPr>
        <p:spPr>
          <a:xfrm>
            <a:off x="4648200" y="914400"/>
            <a:ext cx="4343400" cy="6555641"/>
          </a:xfrm>
          <a:prstGeom prst="rect">
            <a:avLst/>
          </a:prstGeom>
        </p:spPr>
        <p:txBody>
          <a:bodyPr wrap="square">
            <a:spAutoFit/>
          </a:bodyPr>
          <a:lstStyle/>
          <a:p>
            <a:r>
              <a:rPr lang="en-US" sz="2800" dirty="0"/>
              <a:t>Even in the eyes of future generations</a:t>
            </a:r>
          </a:p>
          <a:p>
            <a:r>
              <a:rPr lang="en-US" sz="2800" dirty="0"/>
              <a:t>That survive until the end of humanity</a:t>
            </a:r>
            <a:r>
              <a:rPr lang="en-US" sz="2800" dirty="0" smtClean="0"/>
              <a:t>.</a:t>
            </a:r>
          </a:p>
          <a:p>
            <a:endParaRPr lang="en-US" sz="2800" dirty="0"/>
          </a:p>
          <a:p>
            <a:r>
              <a:rPr lang="en-US" sz="2800" dirty="0" smtClean="0"/>
              <a:t>- Your </a:t>
            </a:r>
            <a:r>
              <a:rPr lang="en-US" sz="2800" dirty="0"/>
              <a:t>praises will be sung, even among all the future generations to come. Your memory will remain till the time destruction and death exhaust the world and bring it to its end. </a:t>
            </a:r>
            <a:endParaRPr lang="en-GB" sz="2800" dirty="0"/>
          </a:p>
          <a:p>
            <a:endParaRPr lang="en-US" sz="2800" dirty="0" smtClean="0"/>
          </a:p>
          <a:p>
            <a:endParaRPr lang="en-US" sz="2800" dirty="0"/>
          </a:p>
          <a:p>
            <a:endParaRPr lang="en-US" sz="2800" dirty="0"/>
          </a:p>
        </p:txBody>
      </p:sp>
    </p:spTree>
    <p:extLst>
      <p:ext uri="{BB962C8B-B14F-4D97-AF65-F5344CB8AC3E}">
        <p14:creationId xmlns:p14="http://schemas.microsoft.com/office/powerpoint/2010/main" val="352883434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5800" y="1255455"/>
            <a:ext cx="7848600" cy="2554545"/>
          </a:xfrm>
          <a:prstGeom prst="rect">
            <a:avLst/>
          </a:prstGeom>
        </p:spPr>
        <p:txBody>
          <a:bodyPr wrap="square">
            <a:spAutoFit/>
          </a:bodyPr>
          <a:lstStyle/>
          <a:p>
            <a:pPr algn="ctr"/>
            <a:r>
              <a:rPr lang="en-US" sz="4000" dirty="0">
                <a:latin typeface="Baskerville Old Face" panose="02020602080505020303" pitchFamily="18" charset="0"/>
              </a:rPr>
              <a:t>So, till the judgment that yourself arise</a:t>
            </a:r>
            <a:r>
              <a:rPr lang="en-US" sz="4000" dirty="0" smtClean="0">
                <a:latin typeface="Baskerville Old Face" panose="02020602080505020303" pitchFamily="18" charset="0"/>
              </a:rPr>
              <a:t>,</a:t>
            </a:r>
          </a:p>
          <a:p>
            <a:pPr algn="ctr"/>
            <a:r>
              <a:rPr lang="en-US" sz="4000" dirty="0">
                <a:latin typeface="Baskerville Old Face" panose="02020602080505020303" pitchFamily="18" charset="0"/>
              </a:rPr>
              <a:t>You live in this, and dwell in lovers' </a:t>
            </a:r>
            <a:r>
              <a:rPr lang="en-US" sz="4000" dirty="0" smtClean="0">
                <a:latin typeface="Baskerville Old Face" panose="02020602080505020303" pitchFamily="18" charset="0"/>
              </a:rPr>
              <a:t>eyes.</a:t>
            </a:r>
            <a:endParaRPr lang="en-GB" sz="4000" dirty="0">
              <a:latin typeface="Baskerville Old Face" panose="02020602080505020303" pitchFamily="18" charset="0"/>
            </a:endParaRPr>
          </a:p>
        </p:txBody>
      </p:sp>
    </p:spTree>
    <p:extLst>
      <p:ext uri="{BB962C8B-B14F-4D97-AF65-F5344CB8AC3E}">
        <p14:creationId xmlns:p14="http://schemas.microsoft.com/office/powerpoint/2010/main" val="51147035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304800" y="1179016"/>
            <a:ext cx="3733800" cy="4154984"/>
          </a:xfrm>
          <a:prstGeom prst="rect">
            <a:avLst/>
          </a:prstGeom>
        </p:spPr>
        <p:txBody>
          <a:bodyPr wrap="square">
            <a:spAutoFit/>
          </a:bodyPr>
          <a:lstStyle/>
          <a:p>
            <a:pPr algn="ctr"/>
            <a:r>
              <a:rPr lang="en-US" sz="4400" dirty="0">
                <a:solidFill>
                  <a:srgbClr val="7030A0"/>
                </a:solidFill>
                <a:latin typeface="Baskerville Old Face" panose="02020602080505020303" pitchFamily="18" charset="0"/>
              </a:rPr>
              <a:t>So, till the judgment that yourself arise,</a:t>
            </a:r>
          </a:p>
          <a:p>
            <a:pPr algn="ctr"/>
            <a:r>
              <a:rPr lang="en-US" sz="4400" dirty="0">
                <a:solidFill>
                  <a:srgbClr val="7030A0"/>
                </a:solidFill>
                <a:latin typeface="Baskerville Old Face" panose="02020602080505020303" pitchFamily="18" charset="0"/>
              </a:rPr>
              <a:t>You live in this, and dwell in lovers' eyes.</a:t>
            </a:r>
            <a:endParaRPr lang="en-GB" sz="4400" dirty="0">
              <a:solidFill>
                <a:srgbClr val="7030A0"/>
              </a:solidFill>
              <a:latin typeface="Baskerville Old Face" panose="02020602080505020303" pitchFamily="18" charset="0"/>
            </a:endParaRPr>
          </a:p>
        </p:txBody>
      </p:sp>
      <p:sp>
        <p:nvSpPr>
          <p:cNvPr id="8" name="Rectangle 7"/>
          <p:cNvSpPr/>
          <p:nvPr/>
        </p:nvSpPr>
        <p:spPr>
          <a:xfrm>
            <a:off x="4191000" y="990600"/>
            <a:ext cx="4800600" cy="4832092"/>
          </a:xfrm>
          <a:prstGeom prst="rect">
            <a:avLst/>
          </a:prstGeom>
        </p:spPr>
        <p:txBody>
          <a:bodyPr wrap="square">
            <a:spAutoFit/>
          </a:bodyPr>
          <a:lstStyle/>
          <a:p>
            <a:r>
              <a:rPr lang="en-US" sz="2800" dirty="0"/>
              <a:t>So, until you arise on Judgment Day,</a:t>
            </a:r>
          </a:p>
          <a:p>
            <a:r>
              <a:rPr lang="en-US" sz="2800" dirty="0"/>
              <a:t>You are </a:t>
            </a:r>
            <a:r>
              <a:rPr lang="en-US" sz="2800" dirty="0" err="1" smtClean="0"/>
              <a:t>immortalised</a:t>
            </a:r>
            <a:r>
              <a:rPr lang="en-US" sz="2800" dirty="0" smtClean="0"/>
              <a:t> </a:t>
            </a:r>
            <a:r>
              <a:rPr lang="en-US" sz="2800" dirty="0"/>
              <a:t>in this poetry, and continue to live on in lovers' eyes.</a:t>
            </a:r>
            <a:br>
              <a:rPr lang="en-US" sz="2800" dirty="0"/>
            </a:br>
            <a:endParaRPr lang="en-US" sz="2800" dirty="0"/>
          </a:p>
          <a:p>
            <a:r>
              <a:rPr lang="en-US" sz="2800" dirty="0"/>
              <a:t>- U</a:t>
            </a:r>
            <a:r>
              <a:rPr lang="en-US" sz="2800" dirty="0" smtClean="0"/>
              <a:t>ntil </a:t>
            </a:r>
            <a:r>
              <a:rPr lang="en-US" sz="2800" dirty="0"/>
              <a:t>the Judgment Day, when you are raised from the dead, you will live on in this poetry, and in the eyes of all those who love you.</a:t>
            </a:r>
            <a:endParaRPr lang="en-GB" sz="2800" dirty="0"/>
          </a:p>
        </p:txBody>
      </p:sp>
    </p:spTree>
    <p:extLst>
      <p:ext uri="{BB962C8B-B14F-4D97-AF65-F5344CB8AC3E}">
        <p14:creationId xmlns:p14="http://schemas.microsoft.com/office/powerpoint/2010/main" val="387488357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62001" y="838200"/>
            <a:ext cx="7391400" cy="923330"/>
          </a:xfrm>
          <a:prstGeom prst="rect">
            <a:avLst/>
          </a:prstGeom>
        </p:spPr>
        <p:txBody>
          <a:bodyPr wrap="square">
            <a:spAutoFit/>
          </a:bodyPr>
          <a:lstStyle/>
          <a:p>
            <a:pPr algn="ctr"/>
            <a:r>
              <a:rPr lang="en-US" sz="5400" dirty="0">
                <a:latin typeface="Baskerville Old Face" panose="02020602080505020303" pitchFamily="18" charset="0"/>
              </a:rPr>
              <a:t>Theme: Immortality</a:t>
            </a:r>
          </a:p>
        </p:txBody>
      </p:sp>
      <p:sp>
        <p:nvSpPr>
          <p:cNvPr id="2" name="Rectangle 1"/>
          <p:cNvSpPr/>
          <p:nvPr/>
        </p:nvSpPr>
        <p:spPr>
          <a:xfrm>
            <a:off x="381000" y="2668012"/>
            <a:ext cx="8458200" cy="3539430"/>
          </a:xfrm>
          <a:prstGeom prst="rect">
            <a:avLst/>
          </a:prstGeom>
        </p:spPr>
        <p:txBody>
          <a:bodyPr wrap="square">
            <a:spAutoFit/>
          </a:bodyPr>
          <a:lstStyle/>
          <a:p>
            <a:r>
              <a:rPr lang="en-US" sz="3200" dirty="0" smtClean="0">
                <a:latin typeface="Baskerville Old Face" panose="02020602080505020303" pitchFamily="18" charset="0"/>
              </a:rPr>
              <a:t>-Poet </a:t>
            </a:r>
            <a:r>
              <a:rPr lang="en-US" sz="3200" dirty="0">
                <a:latin typeface="Baskerville Old Face" panose="02020602080505020303" pitchFamily="18" charset="0"/>
              </a:rPr>
              <a:t>argues that his friend will be immortal in the lines of his poem than if there were tangible structures erected in his </a:t>
            </a:r>
            <a:r>
              <a:rPr lang="en-US" sz="3200" dirty="0" err="1">
                <a:latin typeface="Baskerville Old Face" panose="02020602080505020303" pitchFamily="18" charset="0"/>
              </a:rPr>
              <a:t>honour</a:t>
            </a:r>
            <a:r>
              <a:rPr lang="en-US" sz="3200" dirty="0" smtClean="0">
                <a:latin typeface="Baskerville Old Face" panose="02020602080505020303" pitchFamily="18" charset="0"/>
              </a:rPr>
              <a:t>.</a:t>
            </a:r>
          </a:p>
          <a:p>
            <a:endParaRPr lang="en-US" sz="3200" dirty="0">
              <a:latin typeface="Baskerville Old Face" panose="02020602080505020303" pitchFamily="18" charset="0"/>
            </a:endParaRPr>
          </a:p>
          <a:p>
            <a:r>
              <a:rPr lang="en-US" sz="3200" dirty="0" smtClean="0">
                <a:latin typeface="Baskerville Old Face" panose="02020602080505020303" pitchFamily="18" charset="0"/>
              </a:rPr>
              <a:t>- He’s confident </a:t>
            </a:r>
            <a:r>
              <a:rPr lang="en-US" sz="3200" dirty="0">
                <a:latin typeface="Baskerville Old Face" panose="02020602080505020303" pitchFamily="18" charset="0"/>
              </a:rPr>
              <a:t>that his sonnets will survive till the end of time, ergo his friend’s memory will stay alive for eternity.</a:t>
            </a:r>
            <a:endParaRPr lang="en-GB" sz="3200" dirty="0">
              <a:latin typeface="Baskerville Old Face" panose="02020602080505020303" pitchFamily="18" charset="0"/>
            </a:endParaRPr>
          </a:p>
        </p:txBody>
      </p:sp>
    </p:spTree>
    <p:extLst>
      <p:ext uri="{BB962C8B-B14F-4D97-AF65-F5344CB8AC3E}">
        <p14:creationId xmlns:p14="http://schemas.microsoft.com/office/powerpoint/2010/main" val="291094796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sz="5400" dirty="0" smtClean="0"/>
              <a:t>Poetic Devices Used</a:t>
            </a:r>
            <a:endParaRPr lang="en-GB" sz="5400" dirty="0"/>
          </a:p>
        </p:txBody>
      </p:sp>
      <p:sp>
        <p:nvSpPr>
          <p:cNvPr id="3" name="Content Placeholder 2"/>
          <p:cNvSpPr>
            <a:spLocks noGrp="1"/>
          </p:cNvSpPr>
          <p:nvPr>
            <p:ph idx="1"/>
          </p:nvPr>
        </p:nvSpPr>
        <p:spPr/>
        <p:txBody>
          <a:bodyPr/>
          <a:lstStyle/>
          <a:p>
            <a:r>
              <a:rPr lang="en-GB" dirty="0" smtClean="0"/>
              <a:t>Alliteration</a:t>
            </a:r>
          </a:p>
          <a:p>
            <a:r>
              <a:rPr lang="en-GB" dirty="0" smtClean="0"/>
              <a:t>Imagery</a:t>
            </a:r>
          </a:p>
          <a:p>
            <a:endParaRPr lang="en-GB" dirty="0" smtClean="0"/>
          </a:p>
          <a:p>
            <a:endParaRPr lang="en-GB" dirty="0"/>
          </a:p>
        </p:txBody>
      </p:sp>
    </p:spTree>
    <p:extLst>
      <p:ext uri="{BB962C8B-B14F-4D97-AF65-F5344CB8AC3E}">
        <p14:creationId xmlns:p14="http://schemas.microsoft.com/office/powerpoint/2010/main" val="143880831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90600" y="926842"/>
            <a:ext cx="6934200" cy="5016758"/>
          </a:xfrm>
          <a:prstGeom prst="rect">
            <a:avLst/>
          </a:prstGeom>
        </p:spPr>
        <p:txBody>
          <a:bodyPr wrap="square">
            <a:spAutoFit/>
          </a:bodyPr>
          <a:lstStyle/>
          <a:p>
            <a:pPr algn="ctr"/>
            <a:r>
              <a:rPr lang="en-US" sz="4000" dirty="0">
                <a:latin typeface="Baskerville Old Face" panose="02020602080505020303" pitchFamily="18" charset="0"/>
              </a:rPr>
              <a:t>Not marble, nor the gilded monuments</a:t>
            </a:r>
          </a:p>
          <a:p>
            <a:pPr algn="ctr"/>
            <a:r>
              <a:rPr lang="en-US" sz="4000" dirty="0">
                <a:latin typeface="Baskerville Old Face" panose="02020602080505020303" pitchFamily="18" charset="0"/>
              </a:rPr>
              <a:t>Of princes, shall outlive this powerful rhyme;</a:t>
            </a:r>
          </a:p>
          <a:p>
            <a:pPr algn="ctr"/>
            <a:r>
              <a:rPr lang="en-US" sz="4000" dirty="0">
                <a:latin typeface="Baskerville Old Face" panose="02020602080505020303" pitchFamily="18" charset="0"/>
              </a:rPr>
              <a:t>But you shall shine more bright in these contents</a:t>
            </a:r>
          </a:p>
          <a:p>
            <a:pPr algn="ctr"/>
            <a:r>
              <a:rPr lang="en-US" sz="4000" dirty="0">
                <a:latin typeface="Baskerville Old Face" panose="02020602080505020303" pitchFamily="18" charset="0"/>
              </a:rPr>
              <a:t>Than </a:t>
            </a:r>
            <a:r>
              <a:rPr lang="en-US" sz="4000" dirty="0" err="1">
                <a:latin typeface="Baskerville Old Face" panose="02020602080505020303" pitchFamily="18" charset="0"/>
              </a:rPr>
              <a:t>unswept</a:t>
            </a:r>
            <a:r>
              <a:rPr lang="en-US" sz="4000" dirty="0">
                <a:latin typeface="Baskerville Old Face" panose="02020602080505020303" pitchFamily="18" charset="0"/>
              </a:rPr>
              <a:t> stone </a:t>
            </a:r>
            <a:r>
              <a:rPr lang="en-US" sz="4000" dirty="0" err="1">
                <a:latin typeface="Baskerville Old Face" panose="02020602080505020303" pitchFamily="18" charset="0"/>
              </a:rPr>
              <a:t>besmear'd</a:t>
            </a:r>
            <a:r>
              <a:rPr lang="en-US" sz="4000" dirty="0">
                <a:latin typeface="Baskerville Old Face" panose="02020602080505020303" pitchFamily="18" charset="0"/>
              </a:rPr>
              <a:t> with sluttish time.</a:t>
            </a:r>
            <a:endParaRPr lang="en-GB" sz="4000" dirty="0">
              <a:latin typeface="Baskerville Old Face" panose="02020602080505020303" pitchFamily="18" charset="0"/>
            </a:endParaRPr>
          </a:p>
        </p:txBody>
      </p:sp>
    </p:spTree>
    <p:extLst>
      <p:ext uri="{BB962C8B-B14F-4D97-AF65-F5344CB8AC3E}">
        <p14:creationId xmlns:p14="http://schemas.microsoft.com/office/powerpoint/2010/main" val="3933936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304800" y="1066800"/>
            <a:ext cx="3733800" cy="4832092"/>
          </a:xfrm>
          <a:prstGeom prst="rect">
            <a:avLst/>
          </a:prstGeom>
        </p:spPr>
        <p:txBody>
          <a:bodyPr wrap="square">
            <a:spAutoFit/>
          </a:bodyPr>
          <a:lstStyle/>
          <a:p>
            <a:pPr algn="ctr"/>
            <a:r>
              <a:rPr lang="en-US" sz="4400" dirty="0">
                <a:solidFill>
                  <a:srgbClr val="7030A0"/>
                </a:solidFill>
                <a:latin typeface="Baskerville Old Face" panose="02020602080505020303" pitchFamily="18" charset="0"/>
              </a:rPr>
              <a:t>Not marble, nor the gilded monuments</a:t>
            </a:r>
          </a:p>
          <a:p>
            <a:pPr algn="ctr"/>
            <a:r>
              <a:rPr lang="en-US" sz="4400" dirty="0">
                <a:solidFill>
                  <a:srgbClr val="7030A0"/>
                </a:solidFill>
                <a:latin typeface="Baskerville Old Face" panose="02020602080505020303" pitchFamily="18" charset="0"/>
              </a:rPr>
              <a:t>Of princes, shall outlive this powerful rhyme;</a:t>
            </a:r>
          </a:p>
        </p:txBody>
      </p:sp>
      <p:sp>
        <p:nvSpPr>
          <p:cNvPr id="8" name="Rectangle 7"/>
          <p:cNvSpPr/>
          <p:nvPr/>
        </p:nvSpPr>
        <p:spPr>
          <a:xfrm>
            <a:off x="4191000" y="788938"/>
            <a:ext cx="4800600" cy="5693866"/>
          </a:xfrm>
          <a:prstGeom prst="rect">
            <a:avLst/>
          </a:prstGeom>
        </p:spPr>
        <p:txBody>
          <a:bodyPr wrap="square">
            <a:spAutoFit/>
          </a:bodyPr>
          <a:lstStyle/>
          <a:p>
            <a:r>
              <a:rPr lang="en-US" sz="2800" dirty="0"/>
              <a:t>Not marble, nor the gold-plated shrines, of princes shall outlive the power of this poetry</a:t>
            </a:r>
            <a:r>
              <a:rPr lang="en-US" sz="2800" dirty="0" smtClean="0"/>
              <a:t>.</a:t>
            </a:r>
            <a:br>
              <a:rPr lang="en-US" sz="2800" dirty="0" smtClean="0"/>
            </a:br>
            <a:endParaRPr lang="en-US" sz="2800" dirty="0"/>
          </a:p>
          <a:p>
            <a:pPr marL="171450" indent="-171450">
              <a:buFontTx/>
              <a:buChar char="-"/>
            </a:pPr>
            <a:r>
              <a:rPr lang="en-US" sz="2800" dirty="0"/>
              <a:t>Princes (wealthy people) can spend all their riches on erecting elaborate (detailed) and ornate (embellished) structures in the belief that </a:t>
            </a:r>
            <a:r>
              <a:rPr lang="en-US" sz="2800" dirty="0" smtClean="0"/>
              <a:t>these’ll </a:t>
            </a:r>
            <a:r>
              <a:rPr lang="en-US" sz="2800" dirty="0"/>
              <a:t>help the world remember them. But none of them will stand the test of time like this poem.</a:t>
            </a:r>
          </a:p>
        </p:txBody>
      </p:sp>
    </p:spTree>
    <p:extLst>
      <p:ext uri="{BB962C8B-B14F-4D97-AF65-F5344CB8AC3E}">
        <p14:creationId xmlns:p14="http://schemas.microsoft.com/office/powerpoint/2010/main" val="173443407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304800" y="891600"/>
            <a:ext cx="3733800" cy="5509200"/>
          </a:xfrm>
          <a:prstGeom prst="rect">
            <a:avLst/>
          </a:prstGeom>
        </p:spPr>
        <p:txBody>
          <a:bodyPr wrap="square">
            <a:spAutoFit/>
          </a:bodyPr>
          <a:lstStyle/>
          <a:p>
            <a:pPr algn="ctr"/>
            <a:r>
              <a:rPr lang="en-US" sz="4400" dirty="0">
                <a:solidFill>
                  <a:srgbClr val="7030A0"/>
                </a:solidFill>
                <a:latin typeface="Baskerville Old Face" panose="02020602080505020303" pitchFamily="18" charset="0"/>
              </a:rPr>
              <a:t>But you shall shine more bright in these contents</a:t>
            </a:r>
          </a:p>
          <a:p>
            <a:pPr algn="ctr"/>
            <a:r>
              <a:rPr lang="en-US" sz="4400" dirty="0">
                <a:solidFill>
                  <a:srgbClr val="7030A0"/>
                </a:solidFill>
                <a:latin typeface="Baskerville Old Face" panose="02020602080505020303" pitchFamily="18" charset="0"/>
              </a:rPr>
              <a:t>Than </a:t>
            </a:r>
            <a:r>
              <a:rPr lang="en-US" sz="4400" dirty="0" err="1">
                <a:solidFill>
                  <a:srgbClr val="7030A0"/>
                </a:solidFill>
                <a:latin typeface="Baskerville Old Face" panose="02020602080505020303" pitchFamily="18" charset="0"/>
              </a:rPr>
              <a:t>unswept</a:t>
            </a:r>
            <a:r>
              <a:rPr lang="en-US" sz="4400" dirty="0">
                <a:solidFill>
                  <a:srgbClr val="7030A0"/>
                </a:solidFill>
                <a:latin typeface="Baskerville Old Face" panose="02020602080505020303" pitchFamily="18" charset="0"/>
              </a:rPr>
              <a:t> stone </a:t>
            </a:r>
            <a:r>
              <a:rPr lang="en-US" sz="4400" dirty="0" err="1">
                <a:solidFill>
                  <a:srgbClr val="7030A0"/>
                </a:solidFill>
                <a:latin typeface="Baskerville Old Face" panose="02020602080505020303" pitchFamily="18" charset="0"/>
              </a:rPr>
              <a:t>besmear'd</a:t>
            </a:r>
            <a:r>
              <a:rPr lang="en-US" sz="4400" dirty="0">
                <a:solidFill>
                  <a:srgbClr val="7030A0"/>
                </a:solidFill>
                <a:latin typeface="Baskerville Old Face" panose="02020602080505020303" pitchFamily="18" charset="0"/>
              </a:rPr>
              <a:t> with sluttish time.</a:t>
            </a:r>
            <a:endParaRPr lang="en-GB" sz="4400" dirty="0">
              <a:solidFill>
                <a:srgbClr val="7030A0"/>
              </a:solidFill>
              <a:latin typeface="Baskerville Old Face" panose="02020602080505020303" pitchFamily="18" charset="0"/>
            </a:endParaRPr>
          </a:p>
        </p:txBody>
      </p:sp>
      <p:sp>
        <p:nvSpPr>
          <p:cNvPr id="8" name="Rectangle 7"/>
          <p:cNvSpPr/>
          <p:nvPr/>
        </p:nvSpPr>
        <p:spPr>
          <a:xfrm>
            <a:off x="4191000" y="788938"/>
            <a:ext cx="4800600" cy="5693866"/>
          </a:xfrm>
          <a:prstGeom prst="rect">
            <a:avLst/>
          </a:prstGeom>
        </p:spPr>
        <p:txBody>
          <a:bodyPr wrap="square">
            <a:spAutoFit/>
          </a:bodyPr>
          <a:lstStyle/>
          <a:p>
            <a:r>
              <a:rPr lang="en-US" sz="2800" dirty="0"/>
              <a:t>But you will shine more bright in these verses, than on dust-covered gravestones ravaged (severely damaged) by time</a:t>
            </a:r>
            <a:r>
              <a:rPr lang="en-US" sz="2800" dirty="0" smtClean="0"/>
              <a:t>.</a:t>
            </a:r>
          </a:p>
          <a:p>
            <a:endParaRPr lang="en-US" sz="2800" dirty="0"/>
          </a:p>
          <a:p>
            <a:r>
              <a:rPr lang="en-US" sz="2800" dirty="0"/>
              <a:t>- You will live on (be remembered) in the lines of this poem longer than on any stone structure (whether chiseled into statues or engraved on tombstones) that will crumble to dust or be blackened (soiled) by time. </a:t>
            </a:r>
          </a:p>
        </p:txBody>
      </p:sp>
    </p:spTree>
    <p:extLst>
      <p:ext uri="{BB962C8B-B14F-4D97-AF65-F5344CB8AC3E}">
        <p14:creationId xmlns:p14="http://schemas.microsoft.com/office/powerpoint/2010/main" val="150178003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371600" y="926842"/>
            <a:ext cx="6400800" cy="5016758"/>
          </a:xfrm>
          <a:prstGeom prst="rect">
            <a:avLst/>
          </a:prstGeom>
        </p:spPr>
        <p:txBody>
          <a:bodyPr wrap="square">
            <a:spAutoFit/>
          </a:bodyPr>
          <a:lstStyle/>
          <a:p>
            <a:pPr algn="ctr"/>
            <a:r>
              <a:rPr lang="en-US" sz="4000" dirty="0">
                <a:latin typeface="Baskerville Old Face" panose="02020602080505020303" pitchFamily="18" charset="0"/>
              </a:rPr>
              <a:t>When wasteful war shall statues overturn,</a:t>
            </a:r>
            <a:endParaRPr lang="en-GB" sz="4000" dirty="0">
              <a:latin typeface="Baskerville Old Face" panose="02020602080505020303" pitchFamily="18" charset="0"/>
            </a:endParaRPr>
          </a:p>
          <a:p>
            <a:pPr algn="ctr"/>
            <a:r>
              <a:rPr lang="en-US" sz="4000" dirty="0">
                <a:latin typeface="Baskerville Old Face" panose="02020602080505020303" pitchFamily="18" charset="0"/>
              </a:rPr>
              <a:t>And broils root out the work of masonry,</a:t>
            </a:r>
            <a:endParaRPr lang="en-GB" sz="4000" dirty="0">
              <a:latin typeface="Baskerville Old Face" panose="02020602080505020303" pitchFamily="18" charset="0"/>
            </a:endParaRPr>
          </a:p>
          <a:p>
            <a:pPr algn="ctr"/>
            <a:r>
              <a:rPr lang="en-US" sz="4000" dirty="0">
                <a:latin typeface="Baskerville Old Face" panose="02020602080505020303" pitchFamily="18" charset="0"/>
              </a:rPr>
              <a:t>Nor Mars his sword, nor war’s quick fire, shall burn</a:t>
            </a:r>
            <a:endParaRPr lang="en-GB" sz="4000" dirty="0">
              <a:latin typeface="Baskerville Old Face" panose="02020602080505020303" pitchFamily="18" charset="0"/>
            </a:endParaRPr>
          </a:p>
          <a:p>
            <a:pPr algn="ctr"/>
            <a:r>
              <a:rPr lang="en-US" sz="4000" dirty="0">
                <a:latin typeface="Baskerville Old Face" panose="02020602080505020303" pitchFamily="18" charset="0"/>
              </a:rPr>
              <a:t>The living record of your memory</a:t>
            </a:r>
            <a:endParaRPr lang="en-GB" sz="4000" dirty="0">
              <a:latin typeface="Baskerville Old Face" panose="02020602080505020303" pitchFamily="18" charset="0"/>
            </a:endParaRPr>
          </a:p>
        </p:txBody>
      </p:sp>
    </p:spTree>
    <p:extLst>
      <p:ext uri="{BB962C8B-B14F-4D97-AF65-F5344CB8AC3E}">
        <p14:creationId xmlns:p14="http://schemas.microsoft.com/office/powerpoint/2010/main" val="958472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304800" y="1179016"/>
            <a:ext cx="3733800" cy="4154984"/>
          </a:xfrm>
          <a:prstGeom prst="rect">
            <a:avLst/>
          </a:prstGeom>
        </p:spPr>
        <p:txBody>
          <a:bodyPr wrap="square">
            <a:spAutoFit/>
          </a:bodyPr>
          <a:lstStyle/>
          <a:p>
            <a:pPr algn="ctr"/>
            <a:r>
              <a:rPr lang="en-US" sz="4400" dirty="0">
                <a:solidFill>
                  <a:srgbClr val="7030A0"/>
                </a:solidFill>
                <a:latin typeface="Baskerville Old Face" panose="02020602080505020303" pitchFamily="18" charset="0"/>
              </a:rPr>
              <a:t>When wasteful war shall statues overturn,</a:t>
            </a:r>
            <a:endParaRPr lang="en-GB" sz="4400" dirty="0">
              <a:solidFill>
                <a:srgbClr val="7030A0"/>
              </a:solidFill>
              <a:latin typeface="Baskerville Old Face" panose="02020602080505020303" pitchFamily="18" charset="0"/>
            </a:endParaRPr>
          </a:p>
          <a:p>
            <a:pPr algn="ctr"/>
            <a:r>
              <a:rPr lang="en-US" sz="4400" dirty="0">
                <a:solidFill>
                  <a:srgbClr val="7030A0"/>
                </a:solidFill>
                <a:latin typeface="Baskerville Old Face" panose="02020602080505020303" pitchFamily="18" charset="0"/>
              </a:rPr>
              <a:t>And broils root out the work of masonry,</a:t>
            </a:r>
            <a:endParaRPr lang="en-GB" sz="4400" dirty="0">
              <a:solidFill>
                <a:srgbClr val="7030A0"/>
              </a:solidFill>
              <a:latin typeface="Baskerville Old Face" panose="02020602080505020303" pitchFamily="18" charset="0"/>
            </a:endParaRPr>
          </a:p>
        </p:txBody>
      </p:sp>
      <p:sp>
        <p:nvSpPr>
          <p:cNvPr id="8" name="Rectangle 7"/>
          <p:cNvSpPr/>
          <p:nvPr/>
        </p:nvSpPr>
        <p:spPr>
          <a:xfrm>
            <a:off x="4343400" y="1287482"/>
            <a:ext cx="4648200" cy="3970318"/>
          </a:xfrm>
          <a:prstGeom prst="rect">
            <a:avLst/>
          </a:prstGeom>
        </p:spPr>
        <p:txBody>
          <a:bodyPr wrap="square">
            <a:spAutoFit/>
          </a:bodyPr>
          <a:lstStyle/>
          <a:p>
            <a:r>
              <a:rPr lang="en-US" sz="2800" dirty="0"/>
              <a:t>When devastating war shall overturn statues, And conflicts destroy the mason's </a:t>
            </a:r>
            <a:r>
              <a:rPr lang="en-US" sz="2800" dirty="0" smtClean="0"/>
              <a:t>handiwork</a:t>
            </a:r>
          </a:p>
          <a:p>
            <a:endParaRPr lang="en-US" sz="2800" dirty="0"/>
          </a:p>
          <a:p>
            <a:pPr marL="171450" indent="-171450">
              <a:buFontTx/>
              <a:buChar char="-"/>
            </a:pPr>
            <a:r>
              <a:rPr lang="en-US" sz="2800" dirty="0"/>
              <a:t>When unnecessary wars tear down structures in their wake and violent quarrels destroy the hard work of masons (buildings, homes)</a:t>
            </a:r>
          </a:p>
        </p:txBody>
      </p:sp>
    </p:spTree>
    <p:extLst>
      <p:ext uri="{BB962C8B-B14F-4D97-AF65-F5344CB8AC3E}">
        <p14:creationId xmlns:p14="http://schemas.microsoft.com/office/powerpoint/2010/main" val="336559241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304800" y="1035308"/>
            <a:ext cx="3733800" cy="4832092"/>
          </a:xfrm>
          <a:prstGeom prst="rect">
            <a:avLst/>
          </a:prstGeom>
        </p:spPr>
        <p:txBody>
          <a:bodyPr wrap="square">
            <a:spAutoFit/>
          </a:bodyPr>
          <a:lstStyle/>
          <a:p>
            <a:pPr algn="ctr"/>
            <a:r>
              <a:rPr lang="en-US" sz="4400" dirty="0">
                <a:solidFill>
                  <a:srgbClr val="7030A0"/>
                </a:solidFill>
                <a:latin typeface="Baskerville Old Face" panose="02020602080505020303" pitchFamily="18" charset="0"/>
              </a:rPr>
              <a:t>Nor Mars his sword, nor war’s quick fire, shall burn</a:t>
            </a:r>
            <a:endParaRPr lang="en-GB" sz="4400" dirty="0">
              <a:solidFill>
                <a:srgbClr val="7030A0"/>
              </a:solidFill>
              <a:latin typeface="Baskerville Old Face" panose="02020602080505020303" pitchFamily="18" charset="0"/>
            </a:endParaRPr>
          </a:p>
          <a:p>
            <a:pPr algn="ctr"/>
            <a:r>
              <a:rPr lang="en-US" sz="4400" dirty="0">
                <a:solidFill>
                  <a:srgbClr val="7030A0"/>
                </a:solidFill>
                <a:latin typeface="Baskerville Old Face" panose="02020602080505020303" pitchFamily="18" charset="0"/>
              </a:rPr>
              <a:t>The living record of your memory</a:t>
            </a:r>
            <a:endParaRPr lang="en-GB" sz="4400" dirty="0">
              <a:solidFill>
                <a:srgbClr val="7030A0"/>
              </a:solidFill>
              <a:latin typeface="Baskerville Old Face" panose="02020602080505020303" pitchFamily="18" charset="0"/>
            </a:endParaRPr>
          </a:p>
        </p:txBody>
      </p:sp>
      <p:sp>
        <p:nvSpPr>
          <p:cNvPr id="8" name="Rectangle 7"/>
          <p:cNvSpPr/>
          <p:nvPr/>
        </p:nvSpPr>
        <p:spPr>
          <a:xfrm>
            <a:off x="4191000" y="457200"/>
            <a:ext cx="4800600" cy="6124754"/>
          </a:xfrm>
          <a:prstGeom prst="rect">
            <a:avLst/>
          </a:prstGeom>
        </p:spPr>
        <p:txBody>
          <a:bodyPr wrap="square">
            <a:spAutoFit/>
          </a:bodyPr>
          <a:lstStyle/>
          <a:p>
            <a:r>
              <a:rPr lang="en-US" sz="2800" dirty="0"/>
              <a:t>The cause of war (Mars) nor the effects of war (fire) shall destroy, the living record of your memory (this poem</a:t>
            </a:r>
            <a:r>
              <a:rPr lang="en-US" sz="2800" dirty="0" smtClean="0"/>
              <a:t>).</a:t>
            </a:r>
          </a:p>
          <a:p>
            <a:endParaRPr lang="en-US" sz="2800" dirty="0"/>
          </a:p>
          <a:p>
            <a:pPr marL="171450" indent="-171450">
              <a:buFontTx/>
              <a:buChar char="-"/>
            </a:pPr>
            <a:r>
              <a:rPr lang="en-US" sz="2800" dirty="0"/>
              <a:t>Neither the </a:t>
            </a:r>
            <a:r>
              <a:rPr lang="en-US" sz="2800" dirty="0" smtClean="0"/>
              <a:t>Roman god </a:t>
            </a:r>
            <a:r>
              <a:rPr lang="en-US" sz="2800" dirty="0"/>
              <a:t>of war, nor the effects of war will be able to destroy this poem, which is a record of your memory. </a:t>
            </a:r>
          </a:p>
          <a:p>
            <a:pPr marL="171450" indent="-171450">
              <a:buFontTx/>
              <a:buChar char="-"/>
            </a:pPr>
            <a:r>
              <a:rPr lang="en-US" sz="2800" dirty="0"/>
              <a:t>Living record </a:t>
            </a:r>
            <a:r>
              <a:rPr lang="en-US" sz="2800" dirty="0" smtClean="0"/>
              <a:t>being, </a:t>
            </a:r>
            <a:r>
              <a:rPr lang="en-US" sz="2800" dirty="0"/>
              <a:t>the poem is passed on from generation to generation, hence ensuring that the poem remains alive.</a:t>
            </a:r>
          </a:p>
        </p:txBody>
      </p:sp>
    </p:spTree>
    <p:extLst>
      <p:ext uri="{BB962C8B-B14F-4D97-AF65-F5344CB8AC3E}">
        <p14:creationId xmlns:p14="http://schemas.microsoft.com/office/powerpoint/2010/main" val="76627333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990600" y="915412"/>
            <a:ext cx="7391400" cy="4401205"/>
          </a:xfrm>
          <a:prstGeom prst="rect">
            <a:avLst/>
          </a:prstGeom>
        </p:spPr>
        <p:txBody>
          <a:bodyPr wrap="square">
            <a:spAutoFit/>
          </a:bodyPr>
          <a:lstStyle/>
          <a:p>
            <a:pPr algn="ctr"/>
            <a:r>
              <a:rPr lang="en-US" sz="4000" dirty="0">
                <a:latin typeface="Baskerville Old Face" panose="02020602080505020303" pitchFamily="18" charset="0"/>
              </a:rPr>
              <a:t>'</a:t>
            </a:r>
            <a:r>
              <a:rPr lang="en-US" sz="4000" dirty="0" err="1">
                <a:latin typeface="Baskerville Old Face" panose="02020602080505020303" pitchFamily="18" charset="0"/>
              </a:rPr>
              <a:t>Gainst</a:t>
            </a:r>
            <a:r>
              <a:rPr lang="en-US" sz="4000" dirty="0">
                <a:latin typeface="Baskerville Old Face" panose="02020602080505020303" pitchFamily="18" charset="0"/>
              </a:rPr>
              <a:t> death and all oblivious enmity</a:t>
            </a:r>
            <a:endParaRPr lang="en-GB" sz="4000" dirty="0">
              <a:latin typeface="Baskerville Old Face" panose="02020602080505020303" pitchFamily="18" charset="0"/>
            </a:endParaRPr>
          </a:p>
          <a:p>
            <a:pPr algn="ctr"/>
            <a:r>
              <a:rPr lang="en-US" sz="4000" dirty="0">
                <a:latin typeface="Baskerville Old Face" panose="02020602080505020303" pitchFamily="18" charset="0"/>
              </a:rPr>
              <a:t>Shall you pace forth; your praise shall still find room</a:t>
            </a:r>
            <a:endParaRPr lang="en-GB" sz="4000" dirty="0">
              <a:latin typeface="Baskerville Old Face" panose="02020602080505020303" pitchFamily="18" charset="0"/>
            </a:endParaRPr>
          </a:p>
          <a:p>
            <a:pPr algn="ctr"/>
            <a:r>
              <a:rPr lang="en-US" sz="4000" dirty="0">
                <a:latin typeface="Baskerville Old Face" panose="02020602080505020303" pitchFamily="18" charset="0"/>
              </a:rPr>
              <a:t>Even in the eyes of all posterity</a:t>
            </a:r>
            <a:endParaRPr lang="en-GB" sz="4000" dirty="0">
              <a:latin typeface="Baskerville Old Face" panose="02020602080505020303" pitchFamily="18" charset="0"/>
            </a:endParaRPr>
          </a:p>
          <a:p>
            <a:pPr algn="ctr"/>
            <a:r>
              <a:rPr lang="en-US" sz="4000" dirty="0">
                <a:latin typeface="Baskerville Old Face" panose="02020602080505020303" pitchFamily="18" charset="0"/>
              </a:rPr>
              <a:t>That wear this world out to the ending doom.</a:t>
            </a:r>
            <a:endParaRPr lang="en-GB" sz="4000" dirty="0">
              <a:latin typeface="Baskerville Old Face" panose="02020602080505020303" pitchFamily="18" charset="0"/>
            </a:endParaRPr>
          </a:p>
        </p:txBody>
      </p:sp>
    </p:spTree>
    <p:extLst>
      <p:ext uri="{BB962C8B-B14F-4D97-AF65-F5344CB8AC3E}">
        <p14:creationId xmlns:p14="http://schemas.microsoft.com/office/powerpoint/2010/main" val="407196742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304800" y="762000"/>
            <a:ext cx="3733800" cy="5509200"/>
          </a:xfrm>
          <a:prstGeom prst="rect">
            <a:avLst/>
          </a:prstGeom>
        </p:spPr>
        <p:txBody>
          <a:bodyPr wrap="square">
            <a:spAutoFit/>
          </a:bodyPr>
          <a:lstStyle/>
          <a:p>
            <a:pPr algn="ctr"/>
            <a:r>
              <a:rPr lang="en-US" sz="4400" dirty="0">
                <a:solidFill>
                  <a:srgbClr val="7030A0"/>
                </a:solidFill>
                <a:latin typeface="Baskerville Old Face" panose="02020602080505020303" pitchFamily="18" charset="0"/>
              </a:rPr>
              <a:t>'</a:t>
            </a:r>
            <a:r>
              <a:rPr lang="en-US" sz="4400" dirty="0" err="1">
                <a:solidFill>
                  <a:srgbClr val="7030A0"/>
                </a:solidFill>
                <a:latin typeface="Baskerville Old Face" panose="02020602080505020303" pitchFamily="18" charset="0"/>
              </a:rPr>
              <a:t>Gainst</a:t>
            </a:r>
            <a:r>
              <a:rPr lang="en-US" sz="4400" dirty="0">
                <a:solidFill>
                  <a:srgbClr val="7030A0"/>
                </a:solidFill>
                <a:latin typeface="Baskerville Old Face" panose="02020602080505020303" pitchFamily="18" charset="0"/>
              </a:rPr>
              <a:t> death and </a:t>
            </a:r>
            <a:r>
              <a:rPr lang="en-US" sz="4400" dirty="0" smtClean="0">
                <a:solidFill>
                  <a:srgbClr val="7030A0"/>
                </a:solidFill>
                <a:latin typeface="Baskerville Old Face" panose="02020602080505020303" pitchFamily="18" charset="0"/>
              </a:rPr>
              <a:t>all-oblivious </a:t>
            </a:r>
            <a:r>
              <a:rPr lang="en-US" sz="4400" dirty="0">
                <a:solidFill>
                  <a:srgbClr val="7030A0"/>
                </a:solidFill>
                <a:latin typeface="Baskerville Old Face" panose="02020602080505020303" pitchFamily="18" charset="0"/>
              </a:rPr>
              <a:t>enmity</a:t>
            </a:r>
            <a:endParaRPr lang="en-GB" sz="4400" dirty="0">
              <a:solidFill>
                <a:srgbClr val="7030A0"/>
              </a:solidFill>
              <a:latin typeface="Baskerville Old Face" panose="02020602080505020303" pitchFamily="18" charset="0"/>
            </a:endParaRPr>
          </a:p>
          <a:p>
            <a:pPr algn="ctr"/>
            <a:r>
              <a:rPr lang="en-US" sz="4400" dirty="0">
                <a:solidFill>
                  <a:srgbClr val="7030A0"/>
                </a:solidFill>
                <a:latin typeface="Baskerville Old Face" panose="02020602080505020303" pitchFamily="18" charset="0"/>
              </a:rPr>
              <a:t>Shall you pace forth; your praise shall still find room</a:t>
            </a:r>
            <a:endParaRPr lang="en-GB" sz="4400" dirty="0">
              <a:solidFill>
                <a:srgbClr val="7030A0"/>
              </a:solidFill>
              <a:latin typeface="Baskerville Old Face" panose="02020602080505020303" pitchFamily="18" charset="0"/>
            </a:endParaRPr>
          </a:p>
        </p:txBody>
      </p:sp>
      <p:sp>
        <p:nvSpPr>
          <p:cNvPr id="8" name="Rectangle 7"/>
          <p:cNvSpPr/>
          <p:nvPr/>
        </p:nvSpPr>
        <p:spPr>
          <a:xfrm>
            <a:off x="4191000" y="1219200"/>
            <a:ext cx="4800600" cy="3970318"/>
          </a:xfrm>
          <a:prstGeom prst="rect">
            <a:avLst/>
          </a:prstGeom>
        </p:spPr>
        <p:txBody>
          <a:bodyPr wrap="square">
            <a:spAutoFit/>
          </a:bodyPr>
          <a:lstStyle/>
          <a:p>
            <a:r>
              <a:rPr lang="en-US" sz="2800" dirty="0"/>
              <a:t>Against death and destruction, which render people forgotten</a:t>
            </a:r>
          </a:p>
          <a:p>
            <a:r>
              <a:rPr lang="en-US" sz="2800" dirty="0"/>
              <a:t>Shall you push onward; praise of you will always find a </a:t>
            </a:r>
            <a:r>
              <a:rPr lang="en-US" sz="2800" dirty="0" smtClean="0"/>
              <a:t>place</a:t>
            </a:r>
          </a:p>
          <a:p>
            <a:endParaRPr lang="en-US" sz="2800" dirty="0"/>
          </a:p>
          <a:p>
            <a:r>
              <a:rPr lang="en-US" sz="2800" dirty="0"/>
              <a:t>- Despite death (which renders people forgotten) and ignorant enmity (which will be forgotten), you shall continue on. </a:t>
            </a:r>
          </a:p>
        </p:txBody>
      </p:sp>
    </p:spTree>
    <p:extLst>
      <p:ext uri="{BB962C8B-B14F-4D97-AF65-F5344CB8AC3E}">
        <p14:creationId xmlns:p14="http://schemas.microsoft.com/office/powerpoint/2010/main" val="469172730"/>
      </p:ext>
    </p:extLst>
  </p:cSld>
  <p:clrMapOvr>
    <a:masterClrMapping/>
  </p:clrMapOvr>
  <p:timing>
    <p:tnLst>
      <p:par>
        <p:cTn id="1" dur="indefinite" restart="never" nodeType="tmRoot"/>
      </p:par>
    </p:tnLst>
  </p:timing>
</p:sld>
</file>

<file path=ppt/theme/theme1.xml><?xml version="1.0" encoding="utf-8"?>
<a:theme xmlns:a="http://schemas.openxmlformats.org/drawingml/2006/main" name="Thatch">
  <a:themeElements>
    <a:clrScheme name="Thatch">
      <a:dk1>
        <a:sysClr val="windowText" lastClr="000000"/>
      </a:dk1>
      <a:lt1>
        <a:sysClr val="window" lastClr="FFFFFF"/>
      </a:lt1>
      <a:dk2>
        <a:srgbClr val="1D3641"/>
      </a:dk2>
      <a:lt2>
        <a:srgbClr val="DFE6D0"/>
      </a:lt2>
      <a:accent1>
        <a:srgbClr val="759AA5"/>
      </a:accent1>
      <a:accent2>
        <a:srgbClr val="CFC60D"/>
      </a:accent2>
      <a:accent3>
        <a:srgbClr val="99987F"/>
      </a:accent3>
      <a:accent4>
        <a:srgbClr val="90AC97"/>
      </a:accent4>
      <a:accent5>
        <a:srgbClr val="FFAD1C"/>
      </a:accent5>
      <a:accent6>
        <a:srgbClr val="B9AB6F"/>
      </a:accent6>
      <a:hlink>
        <a:srgbClr val="66AACD"/>
      </a:hlink>
      <a:folHlink>
        <a:srgbClr val="809DB3"/>
      </a:folHlink>
    </a:clrScheme>
    <a:fontScheme name="Median">
      <a:maj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Thatch">
      <a:fillStyleLst>
        <a:solidFill>
          <a:schemeClr val="phClr"/>
        </a:solidFill>
        <a:gradFill rotWithShape="1">
          <a:gsLst>
            <a:gs pos="0">
              <a:schemeClr val="phClr">
                <a:tint val="79000"/>
                <a:satMod val="180000"/>
              </a:schemeClr>
            </a:gs>
            <a:gs pos="65000">
              <a:schemeClr val="phClr">
                <a:tint val="52000"/>
                <a:satMod val="250000"/>
              </a:schemeClr>
            </a:gs>
            <a:gs pos="100000">
              <a:schemeClr val="phClr">
                <a:tint val="29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15875" cap="flat" cmpd="sng" algn="ctr">
          <a:solidFill>
            <a:schemeClr val="phClr"/>
          </a:solidFill>
          <a:prstDash val="solid"/>
        </a:ln>
        <a:ln w="38100" cap="flat" cmpd="sng" algn="ctr">
          <a:solidFill>
            <a:schemeClr val="phClr"/>
          </a:solidFill>
          <a:prstDash val="solid"/>
        </a:ln>
      </a:lnStyleLst>
      <a:effectStyleLst>
        <a:effectStyle>
          <a:effectLst>
            <a:outerShdw blurRad="63500" dist="25400" dir="5400000" rotWithShape="0">
              <a:srgbClr val="000000">
                <a:alpha val="43000"/>
              </a:srgbClr>
            </a:outerShdw>
          </a:effectLst>
        </a:effectStyle>
        <a:effectStyle>
          <a:effectLst>
            <a:outerShdw blurRad="63500" dist="25400" dir="5400000" rotWithShape="0">
              <a:srgbClr val="000000">
                <a:alpha val="43000"/>
              </a:srgbClr>
            </a:outerShdw>
          </a:effectLst>
          <a:scene3d>
            <a:camera prst="orthographicFront">
              <a:rot lat="0" lon="0" rev="0"/>
            </a:camera>
            <a:lightRig rig="brightRoom" dir="t">
              <a:rot lat="0" lon="0" rev="8700000"/>
            </a:lightRig>
          </a:scene3d>
          <a:sp3d contourW="12700" prstMaterial="dkEdge">
            <a:bevelT w="0" h="0" prst="relaxedInset"/>
            <a:contourClr>
              <a:schemeClr val="phClr">
                <a:shade val="65000"/>
                <a:satMod val="150000"/>
              </a:schemeClr>
            </a:contourClr>
          </a:sp3d>
        </a:effectStyle>
        <a:effectStyle>
          <a:effectLst>
            <a:outerShdw blurRad="63500" dist="25400" dir="5400000" rotWithShape="0">
              <a:srgbClr val="000000">
                <a:alpha val="43000"/>
              </a:srgbClr>
            </a:outerShdw>
          </a:effectLst>
          <a:scene3d>
            <a:camera prst="orthographicFront">
              <a:rot lat="0" lon="0" rev="0"/>
            </a:camera>
            <a:lightRig rig="glow" dir="t">
              <a:rot lat="0" lon="0" rev="13200000"/>
            </a:lightRig>
          </a:scene3d>
          <a:sp3d prstMaterial="dkEdge">
            <a:bevelT w="63500" h="50800" prst="relaxedInset"/>
          </a:sp3d>
        </a:effectStyle>
      </a:effectStyleLst>
      <a:bgFillStyleLst>
        <a:solidFill>
          <a:schemeClr val="phClr"/>
        </a:solidFill>
        <a:gradFill rotWithShape="1">
          <a:gsLst>
            <a:gs pos="0">
              <a:schemeClr val="phClr">
                <a:tint val="85000"/>
                <a:shade val="95000"/>
                <a:satMod val="200000"/>
              </a:schemeClr>
            </a:gs>
            <a:gs pos="53000">
              <a:schemeClr val="phClr">
                <a:shade val="60000"/>
                <a:satMod val="220000"/>
              </a:schemeClr>
            </a:gs>
            <a:gs pos="100000">
              <a:schemeClr val="phClr">
                <a:shade val="45000"/>
                <a:satMod val="220000"/>
              </a:schemeClr>
            </a:gs>
          </a:gsLst>
          <a:lin ang="16200000" scaled="0"/>
        </a:gradFill>
        <a:gradFill rotWithShape="1">
          <a:gsLst>
            <a:gs pos="0">
              <a:schemeClr val="phClr">
                <a:tint val="83000"/>
                <a:shade val="97000"/>
                <a:satMod val="230000"/>
              </a:schemeClr>
            </a:gs>
            <a:gs pos="100000">
              <a:schemeClr val="phClr">
                <a:shade val="35000"/>
                <a:satMod val="250000"/>
              </a:schemeClr>
            </a:gs>
          </a:gsLst>
          <a:path path="circle">
            <a:fillToRect l="15000" t="50000" r="85000" b="6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Thatch</Template>
  <TotalTime>895</TotalTime>
  <Words>889</Words>
  <Application>Microsoft Office PowerPoint</Application>
  <PresentationFormat>On-screen Show (4:3)</PresentationFormat>
  <Paragraphs>92</Paragraphs>
  <Slides>14</Slides>
  <Notes>5</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Thatch</vt:lpstr>
      <vt:lpstr>Not Marble, nor the Gilded Monuments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Poetic Devices Used</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Sumayya Sonde</dc:creator>
  <cp:lastModifiedBy>Sumayya Sonde</cp:lastModifiedBy>
  <cp:revision>26</cp:revision>
  <dcterms:created xsi:type="dcterms:W3CDTF">2016-05-24T17:22:14Z</dcterms:created>
  <dcterms:modified xsi:type="dcterms:W3CDTF">2016-05-26T03:57:20Z</dcterms:modified>
</cp:coreProperties>
</file>